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4" r:id="rId8"/>
    <p:sldId id="263" r:id="rId9"/>
    <p:sldId id="269" r:id="rId10"/>
    <p:sldId id="265" r:id="rId11"/>
    <p:sldId id="270" r:id="rId12"/>
    <p:sldId id="27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BA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E354A-441E-4A5B-AC92-7D05536463B2}" type="datetimeFigureOut">
              <a:rPr lang="ru-RU" smtClean="0"/>
              <a:pPr/>
              <a:t>26.08.2010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EB41E-6CB4-41AD-B89E-2C2166DC3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school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07249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Деятельность школьного штаба воспитательной работы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 </a:t>
            </a:r>
            <a:r>
              <a:rPr lang="ru-RU" b="1" dirty="0">
                <a:solidFill>
                  <a:srgbClr val="C00000"/>
                </a:solidFill>
              </a:rPr>
              <a:t>системе повышения качества образования.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643578"/>
            <a:ext cx="3700466" cy="7096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МОУ СОШ № 5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2009-2010 учебный год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C:\Users\Школа №5\Documents\Школьные фотографии\Фото-2\Для печати\Изображение 0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214438"/>
            <a:ext cx="3724275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5" descr="C:\Users\Школа №5\Documents\Школьные фотографии\Фото - 1\фото - 2009г\Веселые старты - 2009\Фото10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4143375"/>
            <a:ext cx="3681412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6" descr="C:\Users\Школа №5\Documents\Школьные фотографии\Фото - 1\фото - 2009г\Волейбол - 9-11 кл. - 2009г\Фото11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4214813"/>
            <a:ext cx="34290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7" descr="C:\Users\Школа №5\Documents\Школьные фотографии\Фото - 1\фото разные 2010\P101059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1285875"/>
            <a:ext cx="38576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WordArt 2"/>
          <p:cNvSpPr>
            <a:spLocks noChangeArrowheads="1" noChangeShapeType="1" noTextEdit="1"/>
          </p:cNvSpPr>
          <p:nvPr/>
        </p:nvSpPr>
        <p:spPr bwMode="auto">
          <a:xfrm>
            <a:off x="785813" y="500063"/>
            <a:ext cx="8215312" cy="425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Спортивные соревнования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Школа №5\Documents\Школьные фотографии\Выпускники 2010\НОРМАЛ_opf_files\DSCN03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571629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4" descr="C:\Users\Школа №5\Documents\Школьные фотографии\Выпускники 2010\НОРМАЛ_opf_files\DSCN04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643314"/>
            <a:ext cx="3700463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WordArt 3"/>
          <p:cNvSpPr>
            <a:spLocks noChangeArrowheads="1" noChangeShapeType="1" noTextEdit="1"/>
          </p:cNvSpPr>
          <p:nvPr/>
        </p:nvSpPr>
        <p:spPr bwMode="auto">
          <a:xfrm>
            <a:off x="357188" y="500063"/>
            <a:ext cx="8501062" cy="425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Трудоустройство 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учащихся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3" descr="G:\DSC01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85875"/>
            <a:ext cx="292893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4" descr="C:\Users\Школа №5\Documents\Школьные фотографии\Выпускники 2010\НОРМАЛ_opf_files\DSCN04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1285875"/>
            <a:ext cx="423545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WordArt 2"/>
          <p:cNvSpPr>
            <a:spLocks noChangeArrowheads="1" noChangeShapeType="1" noTextEdit="1"/>
          </p:cNvSpPr>
          <p:nvPr/>
        </p:nvSpPr>
        <p:spPr bwMode="auto">
          <a:xfrm>
            <a:off x="500063" y="428625"/>
            <a:ext cx="8215312" cy="568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Движение "Новые тимуровцы"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Эффективность работы штаба воспитательной работы 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МОУ СОШ № 5 с 2007 по сентябрь  2010 годы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785818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642942"/>
                <a:gridCol w="714380"/>
                <a:gridCol w="714380"/>
                <a:gridCol w="642942"/>
                <a:gridCol w="1000132"/>
                <a:gridCol w="300039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Учебный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Учащиеся, состоящие на различных видах профилактического</a:t>
                      </a:r>
                      <a:r>
                        <a:rPr lang="ru-RU" baseline="0" dirty="0" smtClean="0"/>
                        <a:t> учёта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Кол-во правонарушений/</a:t>
                      </a:r>
                    </a:p>
                    <a:p>
                      <a:pPr algn="ctr"/>
                      <a:r>
                        <a:rPr lang="ru-RU" dirty="0" smtClean="0"/>
                        <a:t>преступлений, совершённых учащимися школы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КДН и ЗП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ОДН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СОП/ТЖС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ВШК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Группа «риска»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2007-2008г.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1/0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2008-2009г.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0/0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2009-2010г.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0/0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785794"/>
            <a:ext cx="8501092" cy="6500858"/>
          </a:xfrm>
        </p:spPr>
        <p:txBody>
          <a:bodyPr>
            <a:normAutofit fontScale="62500" lnSpcReduction="2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000" dirty="0" smtClean="0"/>
              <a:t>«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Будь умным пешеходом», «Внимание, ребенок на дороге!» -;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«Ребенок – главный пассажир»;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«Школа  против террора»;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«Безопасная Кубань»;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Уроки потребительской грамотности «Наши деньги, наши права»;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«Уроки для детей и их родителей»;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«Брось курить!»;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«Спорт вместо наркотиков»;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«НЕТ - наркотикам!»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Акция, приуроченная Всемирному дню борьбы со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СПИДом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«Я выбираю спорт, как альтернативу пагубным привычкам»;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Акция «Красная лента», приуроченная Всемирному Дню со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СПИДом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Акция, посвященная празднованию Дня матери;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«Чтобы все дети были здоровы!»;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«Я – гражданин России!»;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«Герои живут рядом!» под девизом «Победа деда - моя победа!»;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«Казачества традиции храним!»;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«Готовы служить Отечеству»;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«Слава тебе, победитель – солдат!»;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«Вахта памяти»;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«Звезда»;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«65 добрых дел» - «Летопись ратной и воинской славы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Абиского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района»;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Акция памяти жертв  ДТП;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Детская акция «С любовью к России мы делами добрыми едины»;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sz="26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/>
          </a:p>
        </p:txBody>
      </p:sp>
      <p:sp>
        <p:nvSpPr>
          <p:cNvPr id="11267" name="WordArt 2"/>
          <p:cNvSpPr>
            <a:spLocks noChangeArrowheads="1" noChangeShapeType="1" noTextEdit="1"/>
          </p:cNvSpPr>
          <p:nvPr/>
        </p:nvSpPr>
        <p:spPr bwMode="auto">
          <a:xfrm>
            <a:off x="1087438" y="285750"/>
            <a:ext cx="7199312" cy="455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Участие в Акциях: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57232"/>
            <a:ext cx="8686800" cy="7000924"/>
          </a:xfrm>
        </p:spPr>
        <p:txBody>
          <a:bodyPr>
            <a:normAutofit fontScale="55000" lnSpcReduction="20000"/>
          </a:bodyPr>
          <a:lstStyle/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Строевая подготовка классов казачьей направленности – поселковое мероприятие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Смотр-парад юнармейских отрядов (поселковой мероприятие)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«Испытай себя»  - районные соревнования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Районная игра «Что? Где? Когда?»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Районные соревнования среди учащихся ОУ, посвященных 65-летию Победы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Районная спартакиада допризывной молодежи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Районные соревнования по военно-прикладному многоборью «Будущий воин»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Районные соревнования по пулевой стрельбе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конкурс «А ну-ка, парни!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конкурс граффити «Добавим красок зиме!», посвященного 65-летию Победы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«ЮИД – 2010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Краевой конкурс 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конкурс «Лучший орган ученического самоуправления»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конкурс агитационных плакатов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конкурс агитационных  плакатов «Я – гражданин России!»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Районный патриотический конкурс на приз им. маршала  Г.К.Жукова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Краевые соревнования «Спортивные надежды Кубани» настольный теннис (юноши)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Краевые соревнования «Спортивные надежды Кубани» настольный теннис (девушки)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Краевые соревнования «Спортивные надежды Кубани» веселые старты 1 класс –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место;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Лауреаты районного фестиваля «Край казачий – родная земля!»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в конкурсе»Я помню! Я горжусь!»;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в ежегодном Национальном конкурсе социальной рекламы «Новое пространство России»;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Краевой конкурс «Мой школьный инспектор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ru-RU" sz="2800" dirty="0"/>
          </a:p>
        </p:txBody>
      </p:sp>
      <p:sp>
        <p:nvSpPr>
          <p:cNvPr id="12291" name="WordArt 2"/>
          <p:cNvSpPr>
            <a:spLocks noChangeArrowheads="1" noChangeShapeType="1" noTextEdit="1"/>
          </p:cNvSpPr>
          <p:nvPr/>
        </p:nvSpPr>
        <p:spPr bwMode="auto">
          <a:xfrm>
            <a:off x="428625" y="285750"/>
            <a:ext cx="8286750" cy="455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Участие и результаты в конкурсах: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 descr="G:\9 мая\100_0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886" y="857232"/>
            <a:ext cx="4575114" cy="3429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571472" y="0"/>
            <a:ext cx="6858048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"Победа деда - моя победа!"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Рисунок 4" descr="G:\Новая папка\DSC06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69105"/>
            <a:ext cx="4929222" cy="368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5" descr="G:\Новая папка\DSC069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4857752" cy="364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WordArt 3"/>
          <p:cNvSpPr>
            <a:spLocks noChangeArrowheads="1" noChangeShapeType="1" noTextEdit="1"/>
          </p:cNvSpPr>
          <p:nvPr/>
        </p:nvSpPr>
        <p:spPr bwMode="auto">
          <a:xfrm>
            <a:off x="714375" y="428625"/>
            <a:ext cx="8143875" cy="568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Ежегодный парад юнармейских отрядов</a:t>
            </a:r>
          </a:p>
        </p:txBody>
      </p:sp>
      <p:pic>
        <p:nvPicPr>
          <p:cNvPr id="4" name="Рисунок 6" descr="G:\Новая папка\DSC06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112632"/>
            <a:ext cx="5000628" cy="374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Школа №5\Documents\Школьные фотографии\Выпускники 2010\НОРМАЛ_opf_files\Фото1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857496"/>
            <a:ext cx="5317297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5000628" y="3929066"/>
            <a:ext cx="4143372" cy="27146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Лидеры Школьного 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ученического) 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самоуправления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2" descr="C:\Users\Школа №5\Documents\Школьные фотографии\Фото-2\выборы Лидера\PB2103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824" y="0"/>
            <a:ext cx="4381176" cy="328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0" y="357166"/>
            <a:ext cx="4786318" cy="22859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Выборы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Лидера</a:t>
            </a: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Школьного (ученического) 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самоуправления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3" descr="C:\Users\Школа №5\Documents\Школьные фотографии\Фото - 1\фото - 2009г\Акции\Акция ЕДИНАЯ РОССИЯ\Фото07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00422"/>
            <a:ext cx="4694026" cy="355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WordArt 2"/>
          <p:cNvSpPr>
            <a:spLocks noChangeArrowheads="1" noChangeShapeType="1" noTextEdit="1"/>
          </p:cNvSpPr>
          <p:nvPr/>
        </p:nvSpPr>
        <p:spPr bwMode="auto">
          <a:xfrm>
            <a:off x="4857752" y="4000504"/>
            <a:ext cx="3929058" cy="24288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Акция 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Будь умным пешеходом"</a:t>
            </a:r>
          </a:p>
        </p:txBody>
      </p:sp>
      <p:pic>
        <p:nvPicPr>
          <p:cNvPr id="4" name="Рисунок 3" descr="C:\Users\Школа №5\Documents\Школьные фотографии\Выпускники 2010\НОРМАЛ_opf_files\P1000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0169" y="0"/>
            <a:ext cx="480383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14282" y="214290"/>
            <a:ext cx="4214814" cy="17859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2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День молодого </a:t>
            </a:r>
            <a:endParaRPr lang="ru-RU" sz="3600" kern="10" dirty="0" smtClean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избирателя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3" descr="E:\для сайта\фото\станция Первая медицинская помощ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4327525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4" descr="E:\для сайта\фото\Фото19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429000"/>
            <a:ext cx="40862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Содержимое 5" descr="E:\для сайта\фото\команда МОУ СОШ №5 1 место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929188" y="214313"/>
            <a:ext cx="3941762" cy="3079750"/>
          </a:xfrm>
        </p:spPr>
      </p:pic>
      <p:sp>
        <p:nvSpPr>
          <p:cNvPr id="26629" name="WordArt 2"/>
          <p:cNvSpPr>
            <a:spLocks noChangeArrowheads="1" noChangeShapeType="1" noTextEdit="1"/>
          </p:cNvSpPr>
          <p:nvPr/>
        </p:nvSpPr>
        <p:spPr bwMode="auto">
          <a:xfrm>
            <a:off x="285750" y="285750"/>
            <a:ext cx="4500563" cy="639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"ЮИД - 2010"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1" descr="C:\Users\Школа №5\Documents\Школьные фотографии\Фото - 1\фото - 2009г\конкурс графити\Фото1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85875"/>
            <a:ext cx="4429125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5" descr="C:\Users\Школа №5\Documents\Школьные фотографии\Выпускники 2010\НОРМАЛ_opf_files\Саша Женя клас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285875"/>
            <a:ext cx="3786187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571500" y="500063"/>
            <a:ext cx="8358188" cy="496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Районный конкурс граффити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582</Words>
  <Application>Microsoft Office PowerPoint</Application>
  <PresentationFormat>Экран (4:3)</PresentationFormat>
  <Paragraphs>102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Деятельность школьного штаба воспитательной работы  в системе повышения качества образования.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Эффективность работы штаба воспитательной работы  МОУ СОШ № 5 с 2007 по сентябрь  2010 годы</vt:lpstr>
    </vt:vector>
  </TitlesOfParts>
  <Company>Школа 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школьного штаба воспитательной работы  в системе повышения качества образования.  МОУ СОШ № 5 2009-2010 учебный год</dc:title>
  <dc:creator>Директор</dc:creator>
  <cp:lastModifiedBy>Директор</cp:lastModifiedBy>
  <cp:revision>12</cp:revision>
  <dcterms:created xsi:type="dcterms:W3CDTF">2010-08-26T05:58:53Z</dcterms:created>
  <dcterms:modified xsi:type="dcterms:W3CDTF">2010-08-26T13:50:57Z</dcterms:modified>
</cp:coreProperties>
</file>