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85" r:id="rId5"/>
    <p:sldId id="286" r:id="rId6"/>
    <p:sldId id="260" r:id="rId7"/>
    <p:sldId id="273" r:id="rId8"/>
    <p:sldId id="28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59" autoAdjust="0"/>
    <p:restoredTop sz="94660"/>
  </p:normalViewPr>
  <p:slideViewPr>
    <p:cSldViewPr>
      <p:cViewPr varScale="1">
        <p:scale>
          <a:sx n="66" d="100"/>
          <a:sy n="66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DEFC-E801-41CD-9FD5-8520EA85015C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981997-C30E-41DC-9963-70EF6449C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DEFC-E801-41CD-9FD5-8520EA85015C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997-C30E-41DC-9963-70EF6449C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DEFC-E801-41CD-9FD5-8520EA85015C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997-C30E-41DC-9963-70EF6449C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77DEFC-E801-41CD-9FD5-8520EA85015C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9981997-C30E-41DC-9963-70EF6449C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DEFC-E801-41CD-9FD5-8520EA85015C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997-C30E-41DC-9963-70EF6449C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DEFC-E801-41CD-9FD5-8520EA85015C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997-C30E-41DC-9963-70EF6449C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997-C30E-41DC-9963-70EF6449C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DEFC-E801-41CD-9FD5-8520EA85015C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DEFC-E801-41CD-9FD5-8520EA85015C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997-C30E-41DC-9963-70EF6449C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DEFC-E801-41CD-9FD5-8520EA85015C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997-C30E-41DC-9963-70EF6449C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77DEFC-E801-41CD-9FD5-8520EA85015C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9981997-C30E-41DC-9963-70EF6449C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DEFC-E801-41CD-9FD5-8520EA85015C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981997-C30E-41DC-9963-70EF6449C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77DEFC-E801-41CD-9FD5-8520EA85015C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9981997-C30E-41DC-9963-70EF6449C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Кубань – многонациональный край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овая папка 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9" y="1357298"/>
            <a:ext cx="8572560" cy="52864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Карта – схема Кубани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124744"/>
            <a:ext cx="4071396" cy="410445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Памятник  в  честь  столетия  со дня высадки первых отрядов запорожских  казаков,  посланных для охраны  южных  границ  России.  Сооружён  в  1911 г.   В  Тамани.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Формоза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8680"/>
            <a:ext cx="4190097" cy="576064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419872" y="4221088"/>
            <a:ext cx="2160240" cy="18749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1988840"/>
            <a:ext cx="4114800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Бьем тебе челом, родимая,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Твои верные сыны.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E:\Новая папка 4445\Новая папка\Ист.Абинск.1 фото и рисунки\сканирование0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3794288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Гостеприимный    край   казачий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E:\Новая папка 4445\Новая папка\Ист.Абинск.1 фото и рисунки\сканирование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241382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Кубань –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наш многонациональный дом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P10101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844824"/>
            <a:ext cx="7672366" cy="472801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64288" y="3140968"/>
            <a:ext cx="360040" cy="29158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nasele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8429684" cy="4857784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Численность населения отдельных национальностей (тыс. чел.)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159543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3200" dirty="0" smtClean="0">
                <a:solidFill>
                  <a:srgbClr val="92D050"/>
                </a:solidFill>
              </a:rPr>
              <a:t>Д. У. Герберт</a:t>
            </a:r>
            <a:endParaRPr lang="ru-RU" sz="3200" dirty="0">
              <a:solidFill>
                <a:srgbClr val="92D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342902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Наша  истинная национальность – 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человек.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88</TotalTime>
  <Words>65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Кубань – многонациональный край</vt:lpstr>
      <vt:lpstr>Карта – схема Кубани</vt:lpstr>
      <vt:lpstr>Памятник  в  честь  столетия  со дня высадки первых отрядов запорожских  казаков,  посланных для охраны  южных  границ  России.  Сооружён  в  1911 г.   В  Тамани.</vt:lpstr>
      <vt:lpstr>Бьем тебе челом, родимая, Твои верные сыны.</vt:lpstr>
      <vt:lpstr>Гостеприимный    край   казачий</vt:lpstr>
      <vt:lpstr>  Кубань –  наш многонациональный дом</vt:lpstr>
      <vt:lpstr>Численность населения отдельных национальностей (тыс. чел.)</vt:lpstr>
      <vt:lpstr>Наша  истинная национальность –  человек.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Кубань – многонациональный край</dc:title>
  <dc:creator>Алеасей и Наталья</dc:creator>
  <cp:lastModifiedBy>User</cp:lastModifiedBy>
  <cp:revision>13</cp:revision>
  <dcterms:created xsi:type="dcterms:W3CDTF">2011-05-16T21:26:06Z</dcterms:created>
  <dcterms:modified xsi:type="dcterms:W3CDTF">2013-01-10T19:32:27Z</dcterms:modified>
</cp:coreProperties>
</file>