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9" r:id="rId3"/>
    <p:sldId id="256" r:id="rId4"/>
    <p:sldId id="258" r:id="rId5"/>
    <p:sldId id="260" r:id="rId6"/>
    <p:sldId id="257" r:id="rId7"/>
    <p:sldId id="265" r:id="rId8"/>
    <p:sldId id="261" r:id="rId9"/>
    <p:sldId id="264" r:id="rId10"/>
    <p:sldId id="263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32787"/>
    <p:restoredTop sz="90929"/>
  </p:normalViewPr>
  <p:slideViewPr>
    <p:cSldViewPr>
      <p:cViewPr varScale="1">
        <p:scale>
          <a:sx n="69" d="100"/>
          <a:sy n="69" d="100"/>
        </p:scale>
        <p:origin x="-13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39CCFC-55EC-46B4-AAAC-2F1956F97F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A15C45-0DF9-4950-A04A-CD3A7C494E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620BBF-FA44-4571-BF27-05FDE7078A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r>
              <a:rPr lang="ru-RU" smtClean="0"/>
              <a:t>Вставка клипа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F5F4C56-C20C-4014-BDF1-81FA8EFDFD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3062E6-C34D-4CF0-A3A8-EF690D2BFF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92EEAE-F335-43D6-8543-FBF395D480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F7BF9-E5CF-49EF-BB31-21054532F7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2DE6B8-B148-4F42-8F41-B4BC156CB5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7D191-36E0-40D6-8409-EF1D9BAD4D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025D09-FC07-429C-9515-C6F9DD0D8F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04D0BC-5B7D-4C4C-85C7-D7BD002D89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80466E-B96B-4C46-ABAD-8F538C9E3C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EE0992A-B5AB-48D4-8D8E-19471B25293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14546" y="357166"/>
            <a:ext cx="6715172" cy="6000792"/>
          </a:xfrm>
        </p:spPr>
        <p:txBody>
          <a:bodyPr/>
          <a:lstStyle/>
          <a:p>
            <a:r>
              <a:rPr lang="ru-RU" sz="6600" b="1" i="1" dirty="0" smtClean="0">
                <a:solidFill>
                  <a:schemeClr val="accent6">
                    <a:lumMod val="50000"/>
                  </a:schemeClr>
                </a:solidFill>
              </a:rPr>
              <a:t>Кто хочет стать </a:t>
            </a:r>
            <a:r>
              <a:rPr lang="ru-RU" sz="6600" b="1" i="1" dirty="0" err="1" smtClean="0">
                <a:solidFill>
                  <a:schemeClr val="accent6">
                    <a:lumMod val="50000"/>
                  </a:schemeClr>
                </a:solidFill>
              </a:rPr>
              <a:t>пятионером</a:t>
            </a:r>
            <a:r>
              <a:rPr lang="ru-RU" sz="6600" b="1" i="1" dirty="0" smtClean="0">
                <a:solidFill>
                  <a:schemeClr val="accent6">
                    <a:lumMod val="50000"/>
                  </a:schemeClr>
                </a:solidFill>
              </a:rPr>
              <a:t>? </a:t>
            </a:r>
            <a:br>
              <a:rPr lang="ru-RU" sz="6600" b="1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6600" b="1" i="1" dirty="0" smtClean="0">
                <a:solidFill>
                  <a:schemeClr val="accent6">
                    <a:lumMod val="50000"/>
                  </a:schemeClr>
                </a:solidFill>
              </a:rPr>
              <a:t>(игра по поэме Н.В.Гоголя «Мертвые души»</a:t>
            </a:r>
            <a:endParaRPr lang="ru-RU" sz="6600" b="1" i="1" dirty="0">
              <a:solidFill>
                <a:schemeClr val="accent6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3554" name="Picture 2" descr="Картинка 112 из 32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2524125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29124" y="428604"/>
            <a:ext cx="4500594" cy="6429396"/>
          </a:xfrm>
        </p:spPr>
        <p:txBody>
          <a:bodyPr/>
          <a:lstStyle/>
          <a:p>
            <a:pPr>
              <a:buNone/>
            </a:pPr>
            <a:r>
              <a:rPr lang="ru-RU" sz="4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ru-RU" sz="4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по полсотни за штуку</a:t>
            </a:r>
          </a:p>
          <a:p>
            <a:pPr>
              <a:buNone/>
            </a:pPr>
            <a:r>
              <a:rPr lang="ru-RU" sz="4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</a:t>
            </a:r>
            <a:r>
              <a:rPr lang="ru-RU" sz="4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по сто рублей за штуку</a:t>
            </a:r>
          </a:p>
          <a:p>
            <a:pPr>
              <a:buNone/>
            </a:pPr>
            <a:r>
              <a:rPr lang="ru-RU" sz="4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4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в) по 25 рублей за штуку</a:t>
            </a:r>
          </a:p>
          <a:p>
            <a:pPr>
              <a:buNone/>
            </a:pPr>
            <a:r>
              <a:rPr lang="ru-RU" sz="4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</a:t>
            </a:r>
            <a:r>
              <a:rPr lang="ru-RU" sz="4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по 8 гривенок</a:t>
            </a:r>
            <a:endParaRPr lang="ru-RU" sz="4400" dirty="0"/>
          </a:p>
        </p:txBody>
      </p:sp>
      <p:pic>
        <p:nvPicPr>
          <p:cNvPr id="6" name="Клип 5" descr="Файл:Agin sobakevic.jpg"/>
          <p:cNvPicPr>
            <a:picLocks noGrp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480"/>
            <a:ext cx="4143404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571480"/>
            <a:ext cx="3810000" cy="5929354"/>
          </a:xfrm>
        </p:spPr>
        <p:txBody>
          <a:bodyPr/>
          <a:lstStyle/>
          <a:p>
            <a:pPr>
              <a:buNone/>
            </a:pPr>
            <a:r>
              <a:rPr lang="ru-RU" sz="6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а</a:t>
            </a:r>
            <a:r>
              <a:rPr lang="ru-RU" sz="6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ru-RU" sz="6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15</a:t>
            </a:r>
          </a:p>
          <a:p>
            <a:pPr>
              <a:buNone/>
            </a:pPr>
            <a:r>
              <a:rPr lang="ru-RU" sz="6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ru-RU" sz="6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б) 16</a:t>
            </a:r>
          </a:p>
          <a:p>
            <a:pPr>
              <a:buNone/>
            </a:pPr>
            <a:r>
              <a:rPr lang="ru-RU" sz="6000" dirty="0" smtClean="0"/>
              <a:t>  </a:t>
            </a:r>
            <a:r>
              <a:rPr lang="ru-RU" sz="6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ru-RU" sz="6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17</a:t>
            </a:r>
          </a:p>
          <a:p>
            <a:pPr>
              <a:buNone/>
            </a:pPr>
            <a:r>
              <a:rPr lang="ru-RU" sz="6000" dirty="0" smtClean="0"/>
              <a:t>  </a:t>
            </a:r>
            <a:r>
              <a:rPr lang="ru-RU" sz="6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</a:t>
            </a:r>
            <a:r>
              <a:rPr lang="ru-RU" sz="6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18 </a:t>
            </a:r>
            <a:endParaRPr lang="ru-RU" sz="6000" dirty="0"/>
          </a:p>
        </p:txBody>
      </p:sp>
      <p:pic>
        <p:nvPicPr>
          <p:cNvPr id="6" name="Рисунок 5" descr="Файл:Agin nozdrev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04"/>
            <a:ext cx="4714908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57752" y="642918"/>
            <a:ext cx="3929090" cy="5929354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а</a:t>
            </a:r>
            <a:r>
              <a:rPr lang="ru-RU" sz="4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что его </a:t>
            </a:r>
            <a:r>
              <a:rPr lang="ru-RU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высекли            б</a:t>
            </a:r>
            <a:r>
              <a:rPr lang="ru-RU" sz="4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что он высек Чичикова</a:t>
            </a:r>
          </a:p>
          <a:p>
            <a:pPr>
              <a:buNone/>
            </a:pPr>
            <a:r>
              <a:rPr lang="ru-RU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</a:t>
            </a:r>
            <a:r>
              <a:rPr lang="ru-RU" sz="4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в) что приобрел нового щенка</a:t>
            </a:r>
          </a:p>
          <a:p>
            <a:pPr>
              <a:buNone/>
            </a:pPr>
            <a:r>
              <a:rPr lang="ru-RU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г</a:t>
            </a:r>
            <a:r>
              <a:rPr lang="ru-RU" sz="4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что его побили</a:t>
            </a:r>
            <a:endParaRPr lang="ru-RU" sz="4000" dirty="0"/>
          </a:p>
        </p:txBody>
      </p:sp>
      <p:pic>
        <p:nvPicPr>
          <p:cNvPr id="24578" name="Picture 2" descr="http://library.karelia.ru/library/fotos/materials/818a11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8359" y="525447"/>
            <a:ext cx="4427961" cy="59039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500042"/>
            <a:ext cx="4210080" cy="6072230"/>
          </a:xfrm>
        </p:spPr>
        <p:txBody>
          <a:bodyPr/>
          <a:lstStyle/>
          <a:p>
            <a:pPr>
              <a:buNone/>
            </a:pPr>
            <a:r>
              <a:rPr lang="ru-RU" sz="4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а) шесть и </a:t>
            </a:r>
            <a:r>
              <a:rPr lang="ru-RU" sz="4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десятый</a:t>
            </a:r>
          </a:p>
          <a:p>
            <a:pPr>
              <a:buNone/>
            </a:pPr>
            <a:r>
              <a:rPr lang="ru-RU" sz="4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4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б) семь и девятый</a:t>
            </a:r>
          </a:p>
          <a:p>
            <a:pPr>
              <a:buNone/>
            </a:pPr>
            <a:r>
              <a:rPr lang="ru-RU" sz="4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4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в) шесть и восьмой</a:t>
            </a:r>
          </a:p>
          <a:p>
            <a:pPr>
              <a:buNone/>
            </a:pPr>
            <a:r>
              <a:rPr lang="ru-RU" sz="4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4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г) пять и восьмой</a:t>
            </a:r>
            <a:endParaRPr lang="ru-RU" sz="4400" dirty="0"/>
          </a:p>
        </p:txBody>
      </p:sp>
      <p:pic>
        <p:nvPicPr>
          <p:cNvPr id="12290" name="Picture 2" descr="Картинка 33 из 93325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4210080" cy="40236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500042"/>
            <a:ext cx="4281518" cy="6000792"/>
          </a:xfrm>
        </p:spPr>
        <p:txBody>
          <a:bodyPr/>
          <a:lstStyle/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а) Кутузова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б) Багратиона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в) Македонского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г) Суворова</a:t>
            </a:r>
            <a:endParaRPr lang="ru-RU" sz="4800" dirty="0"/>
          </a:p>
        </p:txBody>
      </p:sp>
      <p:pic>
        <p:nvPicPr>
          <p:cNvPr id="27650" name="Picture 2" descr="http://library.karelia.ru/library/fotos/materials/818a15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1931" y="428604"/>
            <a:ext cx="4260069" cy="63171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500042"/>
            <a:ext cx="4210080" cy="5929354"/>
          </a:xfrm>
        </p:spPr>
        <p:txBody>
          <a:bodyPr/>
          <a:lstStyle/>
          <a:p>
            <a:pPr>
              <a:buNone/>
            </a:pP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а) </a:t>
            </a: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молоком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б) капустным рассолом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ключевой водою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г) огуречным рассолом</a:t>
            </a:r>
          </a:p>
          <a:p>
            <a:endParaRPr lang="ru-RU" dirty="0"/>
          </a:p>
        </p:txBody>
      </p:sp>
      <p:pic>
        <p:nvPicPr>
          <p:cNvPr id="28674" name="Picture 2" descr="http://library.karelia.ru/library/fotos/materials/818a16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4774" y="273032"/>
            <a:ext cx="4367226" cy="61563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29124" y="571480"/>
            <a:ext cx="4500594" cy="5857916"/>
          </a:xfrm>
        </p:spPr>
        <p:txBody>
          <a:bodyPr/>
          <a:lstStyle/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к Собакевичу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</a:t>
            </a: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к Плюшкину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к Манилову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г) к </a:t>
            </a: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Ноздрев</a:t>
            </a:r>
            <a:r>
              <a:rPr lang="ru-RU" sz="4800" dirty="0" smtClean="0"/>
              <a:t>у</a:t>
            </a:r>
            <a:endParaRPr lang="ru-RU" sz="4800" dirty="0"/>
          </a:p>
        </p:txBody>
      </p:sp>
      <p:pic>
        <p:nvPicPr>
          <p:cNvPr id="29698" name="Picture 2" descr="http://library.karelia.ru/library/fotos/materials/818a18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8352" y="500042"/>
            <a:ext cx="4106392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428604"/>
            <a:ext cx="4138642" cy="6000792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а) толкаться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</a:t>
            </a: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перебивать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наступать на ноги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г) ругаться</a:t>
            </a:r>
            <a:endParaRPr lang="ru-RU" sz="4800" dirty="0"/>
          </a:p>
        </p:txBody>
      </p:sp>
      <p:pic>
        <p:nvPicPr>
          <p:cNvPr id="30722" name="Picture 2" descr="http://library.karelia.ru/library/fotos/materials/818a17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39298" y="328562"/>
            <a:ext cx="4232702" cy="5957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Петрушка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</a:t>
            </a: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Иван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в) Богдан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</a:t>
            </a: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Селифан</a:t>
            </a:r>
            <a:endParaRPr lang="ru-RU" sz="4800" dirty="0"/>
          </a:p>
        </p:txBody>
      </p:sp>
      <p:pic>
        <p:nvPicPr>
          <p:cNvPr id="31746" name="Picture 2" descr="http://library.karelia.ru/library/fotos/materials/818a1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1931" y="606409"/>
            <a:ext cx="4367240" cy="5822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00562" y="1214422"/>
            <a:ext cx="4429156" cy="4881578"/>
          </a:xfrm>
        </p:spPr>
        <p:txBody>
          <a:bodyPr/>
          <a:lstStyle/>
          <a:p>
            <a:pPr>
              <a:buNone/>
            </a:pP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а) </a:t>
            </a: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Председатель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</a:t>
            </a: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Староста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в) Генерал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</a:t>
            </a: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Заседатель</a:t>
            </a:r>
          </a:p>
          <a:p>
            <a:endParaRPr lang="ru-RU" dirty="0"/>
          </a:p>
        </p:txBody>
      </p:sp>
      <p:pic>
        <p:nvPicPr>
          <p:cNvPr id="32770" name="Picture 2" descr="Картинка 7 из 173848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613" y="1285860"/>
            <a:ext cx="4293073" cy="36838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214678" y="357166"/>
            <a:ext cx="5715040" cy="6000792"/>
          </a:xfrm>
        </p:spPr>
        <p:txBody>
          <a:bodyPr/>
          <a:lstStyle/>
          <a:p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а) храм одинокого размышления</a:t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б) храм поэтического размышления</a:t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в) храм уединенного размышления</a:t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г) храм грустного размышления</a:t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pic>
        <p:nvPicPr>
          <p:cNvPr id="5" name="Рисунок 4" descr="Файл:Boklevskij manilov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1357298"/>
            <a:ext cx="300039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14876" y="571480"/>
            <a:ext cx="4214842" cy="3500462"/>
          </a:xfrm>
        </p:spPr>
        <p:txBody>
          <a:bodyPr/>
          <a:lstStyle/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на слона 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б) на медведя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на обезьяну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г) на собаку</a:t>
            </a:r>
            <a:endParaRPr lang="ru-RU" sz="4800" dirty="0"/>
          </a:p>
        </p:txBody>
      </p:sp>
      <p:pic>
        <p:nvPicPr>
          <p:cNvPr id="33794" name="Picture 2" descr="Картинка 4 из 160092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05"/>
            <a:ext cx="2500330" cy="1974825"/>
          </a:xfrm>
          <a:prstGeom prst="rect">
            <a:avLst/>
          </a:prstGeom>
          <a:noFill/>
        </p:spPr>
      </p:pic>
      <p:pic>
        <p:nvPicPr>
          <p:cNvPr id="33796" name="Picture 4" descr="Картинка 1 из 16546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500042"/>
            <a:ext cx="2250297" cy="3000397"/>
          </a:xfrm>
          <a:prstGeom prst="rect">
            <a:avLst/>
          </a:prstGeom>
          <a:noFill/>
        </p:spPr>
      </p:pic>
      <p:pic>
        <p:nvPicPr>
          <p:cNvPr id="33798" name="Picture 6" descr="Картинка 8 из 15427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214686"/>
            <a:ext cx="2759524" cy="3219446"/>
          </a:xfrm>
          <a:prstGeom prst="rect">
            <a:avLst/>
          </a:prstGeom>
          <a:noFill/>
        </p:spPr>
      </p:pic>
      <p:pic>
        <p:nvPicPr>
          <p:cNvPr id="33800" name="Picture 8" descr="Картинка 9 из 19602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3500438"/>
            <a:ext cx="2424106" cy="3098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357686" y="500042"/>
            <a:ext cx="4500594" cy="3357586"/>
          </a:xfrm>
        </p:spPr>
        <p:txBody>
          <a:bodyPr/>
          <a:lstStyle/>
          <a:p>
            <a:pPr>
              <a:buNone/>
            </a:pPr>
            <a:r>
              <a:rPr lang="ru-RU" sz="4400" dirty="0" smtClean="0"/>
              <a:t>а) управляющего</a:t>
            </a:r>
          </a:p>
          <a:p>
            <a:pPr>
              <a:buNone/>
            </a:pPr>
            <a:r>
              <a:rPr lang="ru-RU" sz="4400" dirty="0" smtClean="0"/>
              <a:t> б) кухарку</a:t>
            </a:r>
          </a:p>
          <a:p>
            <a:pPr>
              <a:buNone/>
            </a:pPr>
            <a:r>
              <a:rPr lang="ru-RU" sz="4400" dirty="0" smtClean="0"/>
              <a:t>в) ключницу</a:t>
            </a:r>
          </a:p>
          <a:p>
            <a:pPr>
              <a:buNone/>
            </a:pPr>
            <a:r>
              <a:rPr lang="ru-RU" sz="4400" dirty="0" smtClean="0"/>
              <a:t>г) нищего</a:t>
            </a:r>
          </a:p>
          <a:p>
            <a:endParaRPr lang="ru-RU" sz="4400" dirty="0"/>
          </a:p>
        </p:txBody>
      </p:sp>
      <p:pic>
        <p:nvPicPr>
          <p:cNvPr id="5" name="Клип 4" descr="Файл:Agin pliuskin.jpg"/>
          <p:cNvPicPr>
            <a:picLocks noGrp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785794"/>
            <a:ext cx="3992221" cy="5310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357686" y="357166"/>
            <a:ext cx="4572032" cy="573883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а) </a:t>
            </a:r>
            <a:r>
              <a:rPr lang="ru-RU" sz="4000" dirty="0" smtClean="0"/>
              <a:t>вон уже охотник пошел на охоту</a:t>
            </a:r>
          </a:p>
          <a:p>
            <a:pPr>
              <a:buNone/>
            </a:pPr>
            <a:r>
              <a:rPr lang="ru-RU" sz="4000" dirty="0" smtClean="0"/>
              <a:t>б) вон уже рыболов пошел на рыбалку</a:t>
            </a:r>
          </a:p>
          <a:p>
            <a:pPr>
              <a:buNone/>
            </a:pPr>
            <a:r>
              <a:rPr lang="ru-RU" sz="4000" dirty="0" smtClean="0"/>
              <a:t>в) вон уже охотник пошел на рыбалку</a:t>
            </a:r>
          </a:p>
          <a:p>
            <a:pPr>
              <a:buNone/>
            </a:pPr>
            <a:r>
              <a:rPr lang="ru-RU" sz="4000" dirty="0" smtClean="0"/>
              <a:t>г) вон уже рыболов пошел на охоту</a:t>
            </a:r>
            <a:endParaRPr lang="ru-RU" sz="4000" dirty="0"/>
          </a:p>
        </p:txBody>
      </p:sp>
      <p:pic>
        <p:nvPicPr>
          <p:cNvPr id="5" name="Клип 4" descr="Файл:Boklevskij pliuskin.jpg"/>
          <p:cNvPicPr>
            <a:picLocks noGrp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714356"/>
            <a:ext cx="3714776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86182" y="785794"/>
            <a:ext cx="5143536" cy="4500594"/>
          </a:xfrm>
        </p:spPr>
        <p:txBody>
          <a:bodyPr/>
          <a:lstStyle/>
          <a:p>
            <a:pPr>
              <a:buNone/>
            </a:pPr>
            <a:r>
              <a:rPr lang="ru-RU" sz="4800" dirty="0" smtClean="0"/>
              <a:t> а) губернатор</a:t>
            </a:r>
          </a:p>
          <a:p>
            <a:pPr>
              <a:buNone/>
            </a:pPr>
            <a:r>
              <a:rPr lang="ru-RU" sz="4800" dirty="0" smtClean="0"/>
              <a:t> б) прокурор</a:t>
            </a:r>
          </a:p>
          <a:p>
            <a:pPr>
              <a:buNone/>
            </a:pPr>
            <a:r>
              <a:rPr lang="en-US" sz="4800" dirty="0" smtClean="0"/>
              <a:t> </a:t>
            </a:r>
            <a:r>
              <a:rPr lang="ru-RU" sz="4800" dirty="0" smtClean="0"/>
              <a:t>в) </a:t>
            </a:r>
            <a:r>
              <a:rPr lang="ru-RU" sz="4800" dirty="0" err="1" smtClean="0"/>
              <a:t>полицейместер</a:t>
            </a:r>
            <a:endParaRPr lang="ru-RU" sz="4800" dirty="0" smtClean="0"/>
          </a:p>
          <a:p>
            <a:pPr>
              <a:buNone/>
            </a:pPr>
            <a:r>
              <a:rPr lang="en-US" sz="4800" dirty="0" smtClean="0"/>
              <a:t> </a:t>
            </a:r>
            <a:r>
              <a:rPr lang="ru-RU" sz="4800" dirty="0" smtClean="0"/>
              <a:t> г) судья</a:t>
            </a:r>
            <a:endParaRPr lang="ru-RU" sz="4800" dirty="0"/>
          </a:p>
        </p:txBody>
      </p:sp>
      <p:pic>
        <p:nvPicPr>
          <p:cNvPr id="5" name="Клип 4" descr="http://upload.wikimedia.org/wikipedia/commons/b/b3/Boklevkij_sobakevic.jpg"/>
          <p:cNvPicPr>
            <a:picLocks noGrp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785794"/>
            <a:ext cx="371477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14810" y="642918"/>
            <a:ext cx="4714908" cy="421484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4800" dirty="0" smtClean="0"/>
              <a:t>а) братом</a:t>
            </a:r>
          </a:p>
          <a:p>
            <a:pPr>
              <a:buNone/>
            </a:pPr>
            <a:r>
              <a:rPr lang="ru-RU" sz="4800" dirty="0" smtClean="0"/>
              <a:t> б) дядей</a:t>
            </a:r>
          </a:p>
          <a:p>
            <a:pPr>
              <a:buNone/>
            </a:pPr>
            <a:r>
              <a:rPr lang="en-US" sz="4800" dirty="0" smtClean="0"/>
              <a:t> </a:t>
            </a:r>
            <a:r>
              <a:rPr lang="ru-RU" sz="4800" dirty="0" smtClean="0"/>
              <a:t> в) зятем</a:t>
            </a:r>
          </a:p>
          <a:p>
            <a:pPr>
              <a:buNone/>
            </a:pPr>
            <a:r>
              <a:rPr lang="en-US" sz="4800" dirty="0" smtClean="0"/>
              <a:t>  </a:t>
            </a:r>
            <a:r>
              <a:rPr lang="ru-RU" sz="4800" dirty="0" smtClean="0"/>
              <a:t>г) племянником</a:t>
            </a:r>
            <a:endParaRPr lang="ru-RU" sz="4800" dirty="0"/>
          </a:p>
        </p:txBody>
      </p:sp>
      <p:pic>
        <p:nvPicPr>
          <p:cNvPr id="1026" name="Picture 2" descr="http://library.karelia.ru/library/fotos/materials/818a9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06" y="500042"/>
            <a:ext cx="4071966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500042"/>
            <a:ext cx="4281518" cy="371477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4800" dirty="0" smtClean="0"/>
              <a:t>а) щи</a:t>
            </a:r>
          </a:p>
          <a:p>
            <a:pPr>
              <a:buNone/>
            </a:pPr>
            <a:r>
              <a:rPr lang="ru-RU" sz="4800" dirty="0" smtClean="0"/>
              <a:t>б) уха</a:t>
            </a:r>
          </a:p>
          <a:p>
            <a:pPr>
              <a:buNone/>
            </a:pPr>
            <a:r>
              <a:rPr lang="ru-RU" sz="4800" dirty="0" smtClean="0"/>
              <a:t> в) рассольник</a:t>
            </a:r>
          </a:p>
          <a:p>
            <a:pPr>
              <a:buNone/>
            </a:pPr>
            <a:r>
              <a:rPr lang="ru-RU" sz="4800" dirty="0" smtClean="0"/>
              <a:t> г) суп</a:t>
            </a:r>
            <a:endParaRPr lang="ru-RU" sz="4800" dirty="0"/>
          </a:p>
        </p:txBody>
      </p:sp>
      <p:pic>
        <p:nvPicPr>
          <p:cNvPr id="38914" name="Picture 2" descr="http://im2-tub-ru.yandex.net/i?id=82699332-51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09" y="642918"/>
            <a:ext cx="2487571" cy="1857388"/>
          </a:xfrm>
          <a:prstGeom prst="rect">
            <a:avLst/>
          </a:prstGeom>
          <a:noFill/>
        </p:spPr>
      </p:pic>
      <p:pic>
        <p:nvPicPr>
          <p:cNvPr id="38916" name="Picture 4" descr="http://im0-tub-ru.yandex.net/i?id=21141959-13-72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428860" y="2571744"/>
            <a:ext cx="2357454" cy="2200290"/>
          </a:xfrm>
          <a:prstGeom prst="rect">
            <a:avLst/>
          </a:prstGeom>
          <a:noFill/>
        </p:spPr>
      </p:pic>
      <p:pic>
        <p:nvPicPr>
          <p:cNvPr id="38918" name="Picture 6" descr="http://im2-tub-ru.yandex.net/i?id=53952759-62-7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143380"/>
            <a:ext cx="1684499" cy="1928816"/>
          </a:xfrm>
          <a:prstGeom prst="rect">
            <a:avLst/>
          </a:prstGeom>
          <a:noFill/>
        </p:spPr>
      </p:pic>
      <p:pic>
        <p:nvPicPr>
          <p:cNvPr id="38920" name="Picture 8" descr="http://im3-tub-ru.yandex.net/i?id=388750712-32-7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4343398"/>
            <a:ext cx="2071702" cy="1657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642918"/>
            <a:ext cx="4281518" cy="3214710"/>
          </a:xfrm>
        </p:spPr>
        <p:txBody>
          <a:bodyPr/>
          <a:lstStyle/>
          <a:p>
            <a:pPr>
              <a:buNone/>
            </a:pPr>
            <a:r>
              <a:rPr lang="ru-RU" sz="5400" dirty="0" smtClean="0"/>
              <a:t>а) на 13</a:t>
            </a:r>
          </a:p>
          <a:p>
            <a:pPr>
              <a:buNone/>
            </a:pPr>
            <a:r>
              <a:rPr lang="ru-RU" sz="5400" dirty="0" smtClean="0"/>
              <a:t>б) на 14</a:t>
            </a:r>
          </a:p>
          <a:p>
            <a:pPr>
              <a:buNone/>
            </a:pPr>
            <a:r>
              <a:rPr lang="ru-RU" sz="5400" dirty="0" smtClean="0"/>
              <a:t>в) на 15</a:t>
            </a:r>
          </a:p>
          <a:p>
            <a:pPr>
              <a:buNone/>
            </a:pPr>
            <a:r>
              <a:rPr lang="ru-RU" sz="5400" dirty="0" smtClean="0"/>
              <a:t>г) на 16</a:t>
            </a:r>
            <a:endParaRPr lang="ru-RU" sz="5400" dirty="0"/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а) на 13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б) на 14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в) на 15</a:t>
            </a: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г) на 16</a:t>
            </a:r>
            <a:r>
              <a:rPr kumimoji="0" lang="ru-RU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а) на 13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б) на 14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в) на 15</a:t>
            </a: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г) на 16</a:t>
            </a:r>
            <a:r>
              <a:rPr kumimoji="0" lang="ru-RU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9940" name="Picture 4" descr="http://microstocker.com.ua/upload/image/fotos/big/41e5afeeb4528b803df0e07939f4363b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714355"/>
            <a:ext cx="4364862" cy="45945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72066" y="571480"/>
            <a:ext cx="3857652" cy="5929354"/>
          </a:xfrm>
        </p:spPr>
        <p:txBody>
          <a:bodyPr/>
          <a:lstStyle/>
          <a:p>
            <a:pPr>
              <a:buNone/>
            </a:pPr>
            <a:r>
              <a:rPr lang="ru-RU" sz="6000" dirty="0" smtClean="0"/>
              <a:t>а) бричка</a:t>
            </a:r>
          </a:p>
          <a:p>
            <a:pPr>
              <a:buNone/>
            </a:pPr>
            <a:r>
              <a:rPr lang="ru-RU" sz="6000" dirty="0" smtClean="0"/>
              <a:t>б) колесо</a:t>
            </a:r>
          </a:p>
          <a:p>
            <a:pPr>
              <a:buNone/>
            </a:pPr>
            <a:r>
              <a:rPr lang="ru-RU" sz="6000" dirty="0" smtClean="0"/>
              <a:t> в) карета</a:t>
            </a:r>
          </a:p>
          <a:p>
            <a:pPr>
              <a:buNone/>
            </a:pPr>
            <a:r>
              <a:rPr lang="ru-RU" sz="6000" dirty="0" smtClean="0"/>
              <a:t>г) телега</a:t>
            </a:r>
            <a:endParaRPr lang="ru-RU" sz="6000" dirty="0"/>
          </a:p>
        </p:txBody>
      </p:sp>
      <p:pic>
        <p:nvPicPr>
          <p:cNvPr id="40962" name="Picture 2" descr="http://library.karelia.ru/library/fotos/materials/818a1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1195" y="487346"/>
            <a:ext cx="4635119" cy="61801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0" y="357166"/>
            <a:ext cx="4286280" cy="628654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4000" dirty="0" smtClean="0"/>
              <a:t>а) первый прошел Манилов</a:t>
            </a:r>
          </a:p>
          <a:p>
            <a:pPr>
              <a:buNone/>
            </a:pPr>
            <a:r>
              <a:rPr lang="ru-RU" sz="4000" dirty="0" smtClean="0"/>
              <a:t> б) первый прошел Чичиков</a:t>
            </a:r>
            <a:endParaRPr lang="en-US" sz="4000" dirty="0" smtClean="0"/>
          </a:p>
          <a:p>
            <a:pPr>
              <a:buNone/>
            </a:pPr>
            <a:r>
              <a:rPr lang="ru-RU" sz="4000" dirty="0" smtClean="0"/>
              <a:t> в) оба вошли боком</a:t>
            </a:r>
          </a:p>
          <a:p>
            <a:pPr>
              <a:buNone/>
            </a:pPr>
            <a:r>
              <a:rPr lang="ru-RU" sz="4000" dirty="0" smtClean="0"/>
              <a:t>г) Чичиков протолкнул вперед Манилова</a:t>
            </a:r>
            <a:endParaRPr lang="ru-RU" sz="4000" dirty="0"/>
          </a:p>
        </p:txBody>
      </p:sp>
      <p:pic>
        <p:nvPicPr>
          <p:cNvPr id="5" name="Picture 2" descr="http://library.karelia.ru/library/fotos/materials/818a4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8351" y="571480"/>
            <a:ext cx="4143391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None/>
            </a:pPr>
            <a:r>
              <a:rPr lang="ru-RU" sz="4800" dirty="0" smtClean="0"/>
              <a:t>а) </a:t>
            </a:r>
            <a:r>
              <a:rPr lang="ru-RU" sz="4800" dirty="0" err="1" smtClean="0"/>
              <a:t>Алкид</a:t>
            </a:r>
            <a:endParaRPr lang="ru-RU" sz="4800" dirty="0" smtClean="0"/>
          </a:p>
          <a:p>
            <a:pPr>
              <a:buNone/>
            </a:pPr>
            <a:r>
              <a:rPr lang="ru-RU" sz="4800" dirty="0" smtClean="0"/>
              <a:t>б) </a:t>
            </a:r>
            <a:r>
              <a:rPr lang="ru-RU" sz="4800" dirty="0" err="1" smtClean="0"/>
              <a:t>Алпат</a:t>
            </a:r>
            <a:endParaRPr lang="ru-RU" sz="4800" dirty="0" smtClean="0"/>
          </a:p>
          <a:p>
            <a:pPr>
              <a:buNone/>
            </a:pPr>
            <a:r>
              <a:rPr lang="ru-RU" sz="4800" dirty="0" smtClean="0"/>
              <a:t> в) Антей</a:t>
            </a:r>
          </a:p>
          <a:p>
            <a:pPr>
              <a:buNone/>
            </a:pPr>
            <a:r>
              <a:rPr lang="ru-RU" sz="4800" dirty="0" smtClean="0"/>
              <a:t> г) </a:t>
            </a:r>
            <a:r>
              <a:rPr lang="ru-RU" sz="4800" dirty="0" err="1" smtClean="0"/>
              <a:t>Алпид</a:t>
            </a:r>
            <a:endParaRPr lang="ru-RU" sz="4800" dirty="0" smtClean="0"/>
          </a:p>
          <a:p>
            <a:pPr>
              <a:buNone/>
            </a:pPr>
            <a:r>
              <a:rPr lang="en-US" sz="4800" dirty="0" smtClean="0"/>
              <a:t> </a:t>
            </a:r>
            <a:endParaRPr lang="ru-RU" sz="4800" dirty="0"/>
          </a:p>
        </p:txBody>
      </p:sp>
      <p:pic>
        <p:nvPicPr>
          <p:cNvPr id="43010" name="Picture 2" descr="Картинка 46 из 3027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9577" y="308570"/>
            <a:ext cx="4230985" cy="6120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214678" y="357166"/>
            <a:ext cx="5715040" cy="6000792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</a:t>
            </a:r>
            <a: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а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 шахматы</a:t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б) нарды</a:t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</a:t>
            </a:r>
            <a: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 домино</a:t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г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 шашки</a:t>
            </a:r>
          </a:p>
        </p:txBody>
      </p:sp>
      <p:pic>
        <p:nvPicPr>
          <p:cNvPr id="2054" name="Picture 6" descr="http://library.karelia.ru/library/fotos/materials/818a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3580" y="500042"/>
            <a:ext cx="4232702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714356"/>
            <a:ext cx="3810000" cy="5381644"/>
          </a:xfrm>
        </p:spPr>
        <p:txBody>
          <a:bodyPr/>
          <a:lstStyle/>
          <a:p>
            <a:pPr>
              <a:buNone/>
            </a:pPr>
            <a:r>
              <a:rPr lang="ru-RU" sz="4800" dirty="0" smtClean="0"/>
              <a:t>а) ключи</a:t>
            </a:r>
          </a:p>
          <a:p>
            <a:pPr>
              <a:buNone/>
            </a:pPr>
            <a:r>
              <a:rPr lang="ru-RU" sz="4800" dirty="0" smtClean="0"/>
              <a:t>б) зубную щетку</a:t>
            </a:r>
            <a:endParaRPr lang="en-US" sz="4800" dirty="0" smtClean="0"/>
          </a:p>
          <a:p>
            <a:pPr>
              <a:buNone/>
            </a:pPr>
            <a:r>
              <a:rPr lang="ru-RU" sz="4800" dirty="0" smtClean="0"/>
              <a:t>в) зубочистку</a:t>
            </a:r>
          </a:p>
          <a:p>
            <a:pPr>
              <a:buNone/>
            </a:pPr>
            <a:r>
              <a:rPr lang="ru-RU" sz="4800" dirty="0" smtClean="0"/>
              <a:t> г) портсигар</a:t>
            </a:r>
          </a:p>
          <a:p>
            <a:pPr>
              <a:buNone/>
            </a:pPr>
            <a:r>
              <a:rPr lang="en-US" dirty="0" smtClean="0"/>
              <a:t> </a:t>
            </a:r>
            <a:endParaRPr lang="ru-RU" dirty="0"/>
          </a:p>
        </p:txBody>
      </p:sp>
      <p:pic>
        <p:nvPicPr>
          <p:cNvPr id="44034" name="Picture 2" descr="http://im8-tub-ru.yandex.net/i?id=45732314-71-72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2428892" cy="2088847"/>
          </a:xfrm>
          <a:prstGeom prst="rect">
            <a:avLst/>
          </a:prstGeom>
          <a:noFill/>
        </p:spPr>
      </p:pic>
      <p:pic>
        <p:nvPicPr>
          <p:cNvPr id="44036" name="Picture 4" descr="Картинка 1 из 11435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5143512"/>
            <a:ext cx="4714868" cy="1581141"/>
          </a:xfrm>
          <a:prstGeom prst="rect">
            <a:avLst/>
          </a:prstGeom>
          <a:noFill/>
        </p:spPr>
      </p:pic>
      <p:pic>
        <p:nvPicPr>
          <p:cNvPr id="44038" name="Picture 6" descr="Картинка 2 из 4289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2285992"/>
            <a:ext cx="2643206" cy="2643206"/>
          </a:xfrm>
          <a:prstGeom prst="rect">
            <a:avLst/>
          </a:prstGeom>
          <a:noFill/>
        </p:spPr>
      </p:pic>
      <p:pic>
        <p:nvPicPr>
          <p:cNvPr id="44040" name="Picture 8" descr="Картинка 1 из 2356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4500570"/>
            <a:ext cx="2357430" cy="2357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142984"/>
            <a:ext cx="3810000" cy="4953016"/>
          </a:xfrm>
        </p:spPr>
        <p:txBody>
          <a:bodyPr/>
          <a:lstStyle/>
          <a:p>
            <a:pPr>
              <a:buNone/>
            </a:pPr>
            <a:r>
              <a:rPr lang="ru-RU" sz="5400" dirty="0" smtClean="0"/>
              <a:t>а) шестой</a:t>
            </a:r>
          </a:p>
          <a:p>
            <a:pPr>
              <a:buNone/>
            </a:pPr>
            <a:r>
              <a:rPr lang="ru-RU" sz="5400" dirty="0" smtClean="0"/>
              <a:t> б) седьмой</a:t>
            </a:r>
          </a:p>
          <a:p>
            <a:pPr>
              <a:buNone/>
            </a:pPr>
            <a:r>
              <a:rPr lang="ru-RU" sz="5400" dirty="0" smtClean="0"/>
              <a:t> в) восьмой</a:t>
            </a:r>
          </a:p>
          <a:p>
            <a:pPr>
              <a:buNone/>
            </a:pPr>
            <a:r>
              <a:rPr lang="ru-RU" sz="5400" dirty="0" smtClean="0"/>
              <a:t> г) девятый</a:t>
            </a:r>
            <a:endParaRPr lang="ru-RU" sz="5400" dirty="0"/>
          </a:p>
        </p:txBody>
      </p:sp>
      <p:pic>
        <p:nvPicPr>
          <p:cNvPr id="45058" name="Picture 2" descr="Картинка 209 из 3282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675145"/>
            <a:ext cx="3786214" cy="56935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357686" y="357166"/>
            <a:ext cx="4572032" cy="6000792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     </a:t>
            </a:r>
            <a: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а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 кексом</a:t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      б) булкой</a:t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       в) тортом</a:t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       г) сухарем</a:t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pic>
        <p:nvPicPr>
          <p:cNvPr id="5122" name="Picture 2" descr="http://library.karelia.ru/library/fotos/materials/818a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09" y="119006"/>
            <a:ext cx="4786371" cy="63818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357686" y="357166"/>
            <a:ext cx="4429156" cy="6500834"/>
          </a:xfrm>
        </p:spPr>
        <p:txBody>
          <a:bodyPr/>
          <a:lstStyle/>
          <a:p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а) клинок и барабан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б) саблю и барабан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в) клинок и гармошку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</a:t>
            </a: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саблю и гармошку</a:t>
            </a:r>
          </a:p>
        </p:txBody>
      </p:sp>
      <p:pic>
        <p:nvPicPr>
          <p:cNvPr id="19458" name="Picture 2" descr="http://library.karelia.ru/library/fotos/materials/818a3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9041" y="785794"/>
            <a:ext cx="4232702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357686" y="1142984"/>
            <a:ext cx="4429156" cy="4953016"/>
          </a:xfrm>
        </p:spPr>
        <p:txBody>
          <a:bodyPr/>
          <a:lstStyle/>
          <a:p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а) Манилов</a:t>
            </a:r>
          </a:p>
          <a:p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б) Ноздрев</a:t>
            </a:r>
          </a:p>
          <a:p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в) Собакевич</a:t>
            </a:r>
          </a:p>
          <a:p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</a:t>
            </a: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Плюшкин</a:t>
            </a:r>
            <a:endParaRPr lang="ru-RU" sz="2800" dirty="0"/>
          </a:p>
        </p:txBody>
      </p:sp>
      <p:pic>
        <p:nvPicPr>
          <p:cNvPr id="8" name="Клип 7" descr="Файл:Agin damy.jpg"/>
          <p:cNvPicPr>
            <a:picLocks noGrp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480"/>
            <a:ext cx="4071966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00562" y="357166"/>
            <a:ext cx="4286280" cy="6357982"/>
          </a:xfrm>
        </p:spPr>
        <p:txBody>
          <a:bodyPr/>
          <a:lstStyle/>
          <a:p>
            <a:pPr>
              <a:buNone/>
            </a:pP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а) почесать </a:t>
            </a: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спину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б) попарить ноги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в) почесать пятки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г) почесать затылок</a:t>
            </a:r>
          </a:p>
          <a:p>
            <a:endParaRPr lang="ru-RU" sz="4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20482" name="Picture 2" descr="http://library.karelia.ru/library/fotos/materials/818a7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4773" y="500042"/>
            <a:ext cx="4382764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lipArt" sz="half" idx="1"/>
          </p:nvPr>
        </p:nvSpPr>
        <p:spPr/>
      </p:sp>
      <p:sp>
        <p:nvSpPr>
          <p:cNvPr id="30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929190" y="1142984"/>
            <a:ext cx="3786214" cy="4953016"/>
          </a:xfrm>
        </p:spPr>
        <p:txBody>
          <a:bodyPr/>
          <a:lstStyle/>
          <a:p>
            <a:r>
              <a:rPr lang="ru-RU" sz="4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а</a:t>
            </a:r>
            <a:r>
              <a:rPr lang="ru-RU" sz="4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20</a:t>
            </a:r>
          </a:p>
          <a:p>
            <a:r>
              <a:rPr lang="ru-RU" sz="4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</a:t>
            </a:r>
            <a:r>
              <a:rPr lang="ru-RU" sz="4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4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б) 30</a:t>
            </a:r>
          </a:p>
          <a:p>
            <a:r>
              <a:rPr lang="ru-RU" sz="4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</a:t>
            </a:r>
            <a:r>
              <a:rPr lang="ru-RU" sz="4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ru-RU" sz="4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40</a:t>
            </a:r>
          </a:p>
          <a:p>
            <a:r>
              <a:rPr lang="ru-RU" sz="4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</a:t>
            </a:r>
            <a:r>
              <a:rPr lang="ru-RU" sz="4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</a:t>
            </a:r>
            <a:r>
              <a:rPr lang="ru-RU" sz="4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50</a:t>
            </a:r>
            <a:endParaRPr lang="ru-RU" sz="4400" dirty="0"/>
          </a:p>
        </p:txBody>
      </p:sp>
      <p:pic>
        <p:nvPicPr>
          <p:cNvPr id="7" name="Picture 4" descr="http://library.karelia.ru/library/fotos/materials/818a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65" y="500043"/>
            <a:ext cx="4679187" cy="6238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500042"/>
            <a:ext cx="4210080" cy="6143668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а) коллежский секретарь</a:t>
            </a:r>
          </a:p>
          <a:p>
            <a:pPr>
              <a:buNone/>
            </a:pPr>
            <a:r>
              <a:rPr lang="ru-RU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б) коллежский советник</a:t>
            </a:r>
          </a:p>
          <a:p>
            <a:pPr>
              <a:buNone/>
            </a:pPr>
            <a:r>
              <a:rPr lang="ru-RU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в) коллежский асессор</a:t>
            </a:r>
          </a:p>
          <a:p>
            <a:pPr>
              <a:buNone/>
            </a:pPr>
            <a:r>
              <a:rPr lang="ru-RU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г) коллежский регистратор</a:t>
            </a:r>
            <a:endParaRPr lang="ru-RU" sz="4000" dirty="0" smtClean="0"/>
          </a:p>
          <a:p>
            <a:endParaRPr lang="ru-RU" dirty="0"/>
          </a:p>
        </p:txBody>
      </p:sp>
      <p:pic>
        <p:nvPicPr>
          <p:cNvPr id="21506" name="Picture 2" descr="http://library.karelia.ru/library/fotos/materials/818a5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1931" y="357166"/>
            <a:ext cx="4179123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остые шаблоны (11)">
  <a:themeElements>
    <a:clrScheme name="Тема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простые шаблоны (11)</Template>
  <TotalTime>104</TotalTime>
  <Words>531</Words>
  <Application>Microsoft PowerPoint</Application>
  <PresentationFormat>Экран (4:3)</PresentationFormat>
  <Paragraphs>122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простые шаблоны (11)</vt:lpstr>
      <vt:lpstr>Кто хочет стать пятионером?  (игра по поэме Н.В.Гоголя «Мертвые души»</vt:lpstr>
      <vt:lpstr>а) храм одинокого размышления б) храм поэтического размышления в) храм уединенного размышления г) храм грустного размышления </vt:lpstr>
      <vt:lpstr>     а) шахматы б) нарды   в) домино  г) шашки</vt:lpstr>
      <vt:lpstr>            а) кексом             б) булкой              в) тортом              г) сухарем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а) шахматы б) нарды   в) домино  г) шашки</dc:title>
  <dc:creator>home</dc:creator>
  <cp:lastModifiedBy>home</cp:lastModifiedBy>
  <cp:revision>13</cp:revision>
  <dcterms:created xsi:type="dcterms:W3CDTF">2012-01-15T16:10:12Z</dcterms:created>
  <dcterms:modified xsi:type="dcterms:W3CDTF">2012-06-06T19:57:02Z</dcterms:modified>
</cp:coreProperties>
</file>