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6" r:id="rId3"/>
    <p:sldId id="258" r:id="rId4"/>
    <p:sldId id="262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Достопримечательности нашего посёлка.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Picture 2" descr="C:\Users\АЛЕКСЕЙ И НАТАЛЬЯ\Desktop\наташино с нэта сзагрузок\ph02_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214553"/>
            <a:ext cx="4038600" cy="3143273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Посмотрите вокруг: зачарует краса,  нету места прекраснее нашего! Золотятся хлеба, зеленеют леса. Даль морская лазурью окрашена!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Зимний парк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2290" name="Picture 2" descr="C:\Users\АЛЕКСЕЙ И НАТАЛЬЯ\Desktop\ахтырка\1334068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47776" y="1917615"/>
            <a:ext cx="5453182" cy="37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Радуга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3314" name="Picture 2" descr="C:\Users\АЛЕКСЕЙ И НАТАЛЬЯ\Desktop\ахтырка\1334069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51853"/>
            <a:ext cx="5643602" cy="4377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Речка «</a:t>
            </a:r>
            <a:r>
              <a:rPr lang="ru-RU" dirty="0" err="1" smtClean="0">
                <a:solidFill>
                  <a:srgbClr val="FFC000"/>
                </a:solidFill>
              </a:rPr>
              <a:t>Ахтырь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4338" name="Picture 2" descr="C:\Users\АЛЕКСЕЙ И НАТАЛЬЯ\Desktop\ахтырка\1334069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57356" y="1785927"/>
            <a:ext cx="5500726" cy="4258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Стадион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5362" name="Picture 2" descr="C:\Users\АЛЕКСЕЙ И НАТАЛЬЯ\Desktop\ахтырка\1334069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78100" y="2458402"/>
            <a:ext cx="3987800" cy="2992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Дуб на улице Длинной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6386" name="Picture 2" descr="C:\Users\АЛЕКСЕЙ И НАТАЛЬЯ\Desktop\ахтырка\1334648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0298" y="1500174"/>
            <a:ext cx="4214841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143007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Администрация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ЕЙ И НАТАЛЬЯ\Desktop\133406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808" y="2071679"/>
            <a:ext cx="6886201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Церковь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АЛЕКСЕЙ И НАТАЛЬЯ\Desktop\ахтырка\1334063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5" y="1600200"/>
            <a:ext cx="3929091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Иконостас в церкви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70" name="Picture 2" descr="C:\Users\АЛЕКСЕЙ И НАТАЛЬЯ\Desktop\ахтырка\1334066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78100" y="2458402"/>
            <a:ext cx="3987800" cy="2992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Спортивная площадка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АЛЕКСЕЙ И НАТАЛЬЯ\Desktop\ахтырка\1334064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78100" y="2458402"/>
            <a:ext cx="3987800" cy="2992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ЖД вокзал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3116"/>
            <a:ext cx="6643734" cy="41662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ЛЕКСЕЙ И НАТАЛЬЯ\Desktop\ахтырка\133406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786610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Нефтяные вышки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АЛЕКСЕЙ И НАТАЛЬЯ\Desktop\ахтырка\133406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0298" y="2571744"/>
            <a:ext cx="421484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Памятник в станице </a:t>
            </a:r>
            <a:r>
              <a:rPr lang="ru-RU" dirty="0" err="1" smtClean="0">
                <a:solidFill>
                  <a:srgbClr val="FFFF00"/>
                </a:solidFill>
              </a:rPr>
              <a:t>Ахтырской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АЛЕКСЕЙ И НАТАЛЬЯ\Desktop\ахтырка\1334067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06901"/>
            <a:ext cx="5286412" cy="4322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Памятник пожарным.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1266" name="Picture 2" descr="C:\Users\АЛЕКСЕЙ И НАТАЛЬЯ\Desktop\ахтырка\1334067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49540" y="1917615"/>
            <a:ext cx="5537104" cy="41545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56</Words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Достопримечательности нашего посёлка.</vt:lpstr>
      <vt:lpstr>Администрация </vt:lpstr>
      <vt:lpstr>Церковь</vt:lpstr>
      <vt:lpstr>Иконостас в церкви</vt:lpstr>
      <vt:lpstr>Спортивная площадка</vt:lpstr>
      <vt:lpstr>ЖД вокзал</vt:lpstr>
      <vt:lpstr>Нефтяные вышки</vt:lpstr>
      <vt:lpstr>Памятник в станице Ахтырской</vt:lpstr>
      <vt:lpstr>Памятник пожарным.</vt:lpstr>
      <vt:lpstr>Зимний парк</vt:lpstr>
      <vt:lpstr>Радуга</vt:lpstr>
      <vt:lpstr>Речка «Ахтырь»</vt:lpstr>
      <vt:lpstr>Стадион</vt:lpstr>
      <vt:lpstr>Дуб на улице Длинной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</dc:title>
  <dc:creator>АЛЕКСЕЙ И НАТАЛЬЯ</dc:creator>
  <cp:lastModifiedBy>User</cp:lastModifiedBy>
  <cp:revision>9</cp:revision>
  <dcterms:created xsi:type="dcterms:W3CDTF">2012-01-13T07:01:43Z</dcterms:created>
  <dcterms:modified xsi:type="dcterms:W3CDTF">2013-01-10T19:29:56Z</dcterms:modified>
</cp:coreProperties>
</file>