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7" autoAdjust="0"/>
  </p:normalViewPr>
  <p:slideViewPr>
    <p:cSldViewPr>
      <p:cViewPr varScale="1">
        <p:scale>
          <a:sx n="101" d="100"/>
          <a:sy n="101" d="100"/>
        </p:scale>
        <p:origin x="-26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B8AC03-F147-412A-B21A-7261A6C5E988}" type="datetimeFigureOut">
              <a:rPr lang="ru-RU" smtClean="0"/>
              <a:t>25.04.2011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544D441-D548-4F2A-BA34-C53FC956A09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zoom dir="in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Икона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285728"/>
            <a:ext cx="3429024" cy="1857388"/>
          </a:xfrm>
        </p:spPr>
        <p:txBody>
          <a:bodyPr/>
          <a:lstStyle/>
          <a:p>
            <a:r>
              <a:rPr lang="ru-RU" sz="2000" dirty="0" smtClean="0"/>
              <a:t>    Составила Мостовая М.Н.,          учитель </a:t>
            </a:r>
            <a:r>
              <a:rPr lang="ru-RU" sz="2000" smtClean="0"/>
              <a:t>ОПК </a:t>
            </a:r>
            <a:r>
              <a:rPr lang="ru-RU" sz="2000" smtClean="0"/>
              <a:t>МБОУ </a:t>
            </a:r>
            <a:r>
              <a:rPr lang="ru-RU" sz="2000" dirty="0" smtClean="0"/>
              <a:t>СОШ № 5 </a:t>
            </a:r>
          </a:p>
          <a:p>
            <a:r>
              <a:rPr lang="ru-RU" sz="2000" dirty="0" smtClean="0"/>
              <a:t>   </a:t>
            </a:r>
            <a:r>
              <a:rPr lang="ru-RU" sz="2000" dirty="0" err="1" smtClean="0"/>
              <a:t>Абинского</a:t>
            </a:r>
            <a:r>
              <a:rPr lang="ru-RU" sz="2000" dirty="0" smtClean="0"/>
              <a:t> района </a:t>
            </a:r>
          </a:p>
          <a:p>
            <a:r>
              <a:rPr lang="ru-RU" sz="2000" dirty="0" smtClean="0"/>
              <a:t>   Краснодарского края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6" descr="180px-Feofan_Donska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3355325" cy="4268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Rublev's_saviou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571744"/>
            <a:ext cx="2428892" cy="4034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300px-Christos_Acheiropoieto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3108" y="-142899"/>
            <a:ext cx="3394414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9" descr="владимирска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1934" y="2928934"/>
            <a:ext cx="3135304" cy="409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огневидна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0076" y="1"/>
            <a:ext cx="2613923" cy="3214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929454" y="274638"/>
            <a:ext cx="1757346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714380"/>
          </a:xfrm>
        </p:spPr>
        <p:txBody>
          <a:bodyPr/>
          <a:lstStyle/>
          <a:p>
            <a:pPr algn="ctr"/>
            <a:r>
              <a:rPr lang="ru-RU" dirty="0" err="1" smtClean="0"/>
              <a:t>Троеручица</a:t>
            </a:r>
            <a:r>
              <a:rPr lang="ru-RU" dirty="0" smtClean="0"/>
              <a:t>, Мироносица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285729"/>
            <a:ext cx="4041775" cy="714380"/>
          </a:xfrm>
        </p:spPr>
        <p:txBody>
          <a:bodyPr/>
          <a:lstStyle/>
          <a:p>
            <a:pPr algn="ctr"/>
            <a:r>
              <a:rPr lang="ru-RU" dirty="0" smtClean="0"/>
              <a:t>Крещение Господне</a:t>
            </a:r>
            <a:endParaRPr lang="ru-RU" dirty="0"/>
          </a:p>
        </p:txBody>
      </p:sp>
      <p:pic>
        <p:nvPicPr>
          <p:cNvPr id="4" name="Picture 4" descr="троеручиц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1785926"/>
            <a:ext cx="3357586" cy="4338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3" descr="C:\Documents and Settings\ДОМ\Рабочий стол\250px-Epiphany_(XVIc)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7752" y="1857364"/>
            <a:ext cx="3357586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Икона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4715" y="428604"/>
            <a:ext cx="4258615" cy="62780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641080" y="274638"/>
            <a:ext cx="45719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1285883"/>
          </a:xfrm>
        </p:spPr>
        <p:txBody>
          <a:bodyPr/>
          <a:lstStyle/>
          <a:p>
            <a:pPr algn="ctr"/>
            <a:r>
              <a:rPr lang="ru-RU" dirty="0"/>
              <a:t>Икона Божьей Матери Умиление</a:t>
            </a:r>
          </a:p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214290"/>
            <a:ext cx="4041775" cy="1214445"/>
          </a:xfrm>
        </p:spPr>
        <p:txBody>
          <a:bodyPr/>
          <a:lstStyle/>
          <a:p>
            <a:pPr algn="ctr"/>
            <a:r>
              <a:rPr lang="ru-RU" dirty="0"/>
              <a:t>Леонардо да Винчи </a:t>
            </a:r>
          </a:p>
          <a:p>
            <a:pPr algn="ctr"/>
            <a:r>
              <a:rPr lang="ru-RU" dirty="0"/>
              <a:t>«</a:t>
            </a:r>
            <a:r>
              <a:rPr lang="ru-RU" dirty="0" err="1"/>
              <a:t>Мона</a:t>
            </a:r>
            <a:r>
              <a:rPr lang="ru-RU" dirty="0"/>
              <a:t> Лиза»</a:t>
            </a:r>
          </a:p>
          <a:p>
            <a:endParaRPr lang="ru-RU" dirty="0"/>
          </a:p>
        </p:txBody>
      </p:sp>
      <p:pic>
        <p:nvPicPr>
          <p:cNvPr id="9" name="Содержимое 7" descr="1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714348" y="1428736"/>
            <a:ext cx="3434284" cy="4696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388px-Mona_Lisa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357818" y="1428736"/>
            <a:ext cx="2996468" cy="46259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68" y="274638"/>
            <a:ext cx="1543032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285729"/>
            <a:ext cx="4040188" cy="1000132"/>
          </a:xfrm>
        </p:spPr>
        <p:txBody>
          <a:bodyPr/>
          <a:lstStyle/>
          <a:p>
            <a:pPr algn="ctr"/>
            <a:r>
              <a:rPr lang="ru-RU" dirty="0" smtClean="0"/>
              <a:t>Московская иконописная мастерская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5025" y="428605"/>
            <a:ext cx="4041775" cy="857256"/>
          </a:xfrm>
        </p:spPr>
        <p:txBody>
          <a:bodyPr/>
          <a:lstStyle/>
          <a:p>
            <a:pPr algn="ctr"/>
            <a:r>
              <a:rPr lang="ru-RU" dirty="0" smtClean="0"/>
              <a:t>Этап золочения иконы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23" y="2071678"/>
            <a:ext cx="3984455" cy="3643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Содержимое 7" descr="икона1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071678"/>
            <a:ext cx="4315401" cy="35951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Икона Рождества Христова</a:t>
            </a:r>
            <a:endParaRPr lang="ru-RU" dirty="0"/>
          </a:p>
        </p:txBody>
      </p:sp>
      <p:pic>
        <p:nvPicPr>
          <p:cNvPr id="7" name="Содержимое 3" descr="C:\Documents and Settings\ДОМ\Рабочий стол\311px-RozdestvoHristovo_RublevBlagSoborMK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357298"/>
            <a:ext cx="4000528" cy="51435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Андрей Рублев   «Троица»</a:t>
            </a:r>
            <a:endParaRPr lang="ru-RU" dirty="0"/>
          </a:p>
        </p:txBody>
      </p:sp>
      <p:pic>
        <p:nvPicPr>
          <p:cNvPr id="4" name="Содержимое 6" descr="481px-Angelsatmamre-trinity-rublev-14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222" y="1550136"/>
            <a:ext cx="4090166" cy="5093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78</TotalTime>
  <Words>50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                  Икона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Икона Рождества Христова</vt:lpstr>
      <vt:lpstr>Андрей Рублев   «Троица»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Икона</dc:title>
  <dc:creator>ДОМ</dc:creator>
  <cp:lastModifiedBy>Дом</cp:lastModifiedBy>
  <cp:revision>9</cp:revision>
  <dcterms:created xsi:type="dcterms:W3CDTF">2010-10-08T03:01:47Z</dcterms:created>
  <dcterms:modified xsi:type="dcterms:W3CDTF">2011-04-25T07:34:30Z</dcterms:modified>
</cp:coreProperties>
</file>