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68" r:id="rId4"/>
    <p:sldId id="258" r:id="rId5"/>
    <p:sldId id="259" r:id="rId6"/>
    <p:sldId id="260" r:id="rId7"/>
    <p:sldId id="267" r:id="rId8"/>
    <p:sldId id="262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500198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КУБАНЬ – ЖИТНИЦА РОССИИ.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85992"/>
            <a:ext cx="6400800" cy="33528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D:\школа №5\наташино с нэта сзагрузок\1260875028-45621-171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285992"/>
            <a:ext cx="6429420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Карта Краснодарского края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026" name="Picture 2" descr="C:\Users\АЛЕКСЕЙ И НАТАЛЬЯ\Downloads\карта кр.края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857375" y="1673225"/>
            <a:ext cx="5429250" cy="456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Кубанские поля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C:\Users\АЛЕКСЕЙ И НАТАЛЬЯ\Downloads\6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85926"/>
            <a:ext cx="414340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ЛЕКСЕЙ И НАТАЛЬЯ\Pictures\Рисунок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85926"/>
            <a:ext cx="414340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Холмский элеватор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C:\Users\Формоза\Desktop\20110518_1212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429000"/>
            <a:ext cx="3992726" cy="3143272"/>
          </a:xfrm>
          <a:prstGeom prst="rect">
            <a:avLst/>
          </a:prstGeom>
          <a:noFill/>
        </p:spPr>
      </p:pic>
      <p:pic>
        <p:nvPicPr>
          <p:cNvPr id="5" name="Рисунок 4" descr="C:\Users\Формоза\Desktop\20110518_121222 - копия - коп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857364"/>
            <a:ext cx="4357718" cy="2405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Ахтырский хлебозавод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C:\Users\Формоза\Desktop\20110518_121222 - копия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071678"/>
            <a:ext cx="4500593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rgbClr val="FFC000"/>
                </a:solidFill>
              </a:rPr>
              <a:t>Физминутка</a:t>
            </a:r>
            <a:r>
              <a:rPr lang="ru-RU" dirty="0" smtClean="0">
                <a:solidFill>
                  <a:srgbClr val="FFC000"/>
                </a:solidFill>
              </a:rPr>
              <a:t>.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i="1" dirty="0" smtClean="0">
                <a:solidFill>
                  <a:srgbClr val="FFC000"/>
                </a:solidFill>
              </a:rPr>
              <a:t>Игра «Подсолнухи»</a:t>
            </a:r>
            <a:endParaRPr lang="ru-RU" i="1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C:\Users\АЛЕКСЕЙ И НАТАЛЬЯ\Desktop\91253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00240"/>
            <a:ext cx="464347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5716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Ахтырский хлебозавод – только качественная продукция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C:\Users\АЛЕКСЕЙ И НАТАЛЬЯ\Downloads\хлеб 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071678"/>
            <a:ext cx="214314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ЛЕКСЕЙ И НАТАЛЬЯ\Downloads\хлеб 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071942"/>
            <a:ext cx="257176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ЛЕКСЕЙ И НАТАЛЬЯ\Downloads\хлеб 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929066"/>
            <a:ext cx="342902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00948" cy="8683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Рефлексия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5" name="Содержимое 3" descr="Картинка 1 из 582426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429000"/>
            <a:ext cx="314327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885825" y="1143000"/>
            <a:ext cx="8258175" cy="17145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- Я узнал…</a:t>
            </a:r>
          </a:p>
          <a:p>
            <a:r>
              <a:rPr lang="ru-RU" dirty="0" smtClean="0"/>
              <a:t>- Я задумался…</a:t>
            </a:r>
          </a:p>
          <a:p>
            <a:r>
              <a:rPr lang="ru-RU" dirty="0" smtClean="0"/>
              <a:t>- Меня заинтересовало…</a:t>
            </a:r>
          </a:p>
          <a:p>
            <a:r>
              <a:rPr lang="ru-RU" dirty="0" smtClean="0"/>
              <a:t>- Мне хотелось бы узнать…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Подведение итогов.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1026" name="Picture 2" descr="D:\школа №5\наташино с нэта сзагрузок\1211828963_93977_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691322"/>
            <a:ext cx="6035040" cy="452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41</TotalTime>
  <Words>44</Words>
  <PresentationFormat>Экран (4:3)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КУБАНЬ – ЖИТНИЦА РОССИИ.</vt:lpstr>
      <vt:lpstr>Карта Краснодарского края</vt:lpstr>
      <vt:lpstr>Кубанские поля</vt:lpstr>
      <vt:lpstr>Холмский элеватор</vt:lpstr>
      <vt:lpstr>Ахтырский хлебозавод</vt:lpstr>
      <vt:lpstr>Физминутка.  Игра «Подсолнухи»</vt:lpstr>
      <vt:lpstr>Ахтырский хлебозавод – только качественная продукция</vt:lpstr>
      <vt:lpstr>Рефлексия</vt:lpstr>
      <vt:lpstr>Подведение итогов.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КУБАНЬ – ЖИТНИЦА РОССИИ.</dc:title>
  <dc:creator>АЛЕКСЕЙ И НАТАЛЬЯ</dc:creator>
  <cp:lastModifiedBy>User</cp:lastModifiedBy>
  <cp:revision>7</cp:revision>
  <dcterms:created xsi:type="dcterms:W3CDTF">2012-11-05T12:45:11Z</dcterms:created>
  <dcterms:modified xsi:type="dcterms:W3CDTF">2013-01-11T10:57:23Z</dcterms:modified>
</cp:coreProperties>
</file>