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79" r:id="rId2"/>
    <p:sldId id="266" r:id="rId3"/>
    <p:sldId id="268" r:id="rId4"/>
    <p:sldId id="280" r:id="rId5"/>
    <p:sldId id="287" r:id="rId6"/>
    <p:sldId id="291" r:id="rId7"/>
    <p:sldId id="292" r:id="rId8"/>
    <p:sldId id="293" r:id="rId9"/>
    <p:sldId id="294" r:id="rId10"/>
    <p:sldId id="285" r:id="rId11"/>
    <p:sldId id="298" r:id="rId12"/>
    <p:sldId id="283" r:id="rId13"/>
    <p:sldId id="273" r:id="rId14"/>
    <p:sldId id="295" r:id="rId15"/>
    <p:sldId id="299" r:id="rId16"/>
    <p:sldId id="301" r:id="rId17"/>
    <p:sldId id="300" r:id="rId18"/>
    <p:sldId id="277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5" autoAdjust="0"/>
  </p:normalViewPr>
  <p:slideViewPr>
    <p:cSldViewPr>
      <p:cViewPr varScale="1">
        <p:scale>
          <a:sx n="67" d="100"/>
          <a:sy n="6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128C-8B6E-4067-94F2-2B79AFFEADD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8700-8946-481E-9597-341626E1E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0490-9F6C-4D4D-995A-2076E3EA9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img0.liveinternet.ru/images/attach/c/0/43/9/43009025_121258759033345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img0.liveinternet.ru/images/attach/c/0/43/9/43009025_121258759033345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8;&#1072;&#1085;&#1103;\&#1056;&#1072;&#1073;&#1086;&#1095;&#1080;&#1081;%20&#1089;&#1090;&#1086;&#1083;\&#1050;&#1086;&#1088;&#1096;&#1091;&#1085;&#1086;&#1074;&#1072;\&#1048;&#1084;&#1077;&#1085;&#1077;&#1084;%20&#1045;&#1082;&#1072;&#1090;&#1077;&#1088;&#1080;&#1085;&#1099;%20&#1085;&#1072;&#1088;&#1077;&#1095;&#1077;&#1085;&#1085;&#1099;&#1081;\1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1643050"/>
            <a:ext cx="4062442" cy="2000264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-Помним</a:t>
            </a:r>
            <a:b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-Гордимся</a:t>
            </a:r>
            <a:b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-Наследуем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14752"/>
            <a:ext cx="4267200" cy="29289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000" b="1" i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презентации: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 начальных классов МБОУ СОШ № 5   МО </a:t>
            </a:r>
            <a:r>
              <a:rPr lang="ru-RU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Абинский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Димкова</a:t>
            </a:r>
            <a:endParaRPr lang="ru-RU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Наталья Анатольевна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i="1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2012- 2013  учебный год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285728"/>
            <a:ext cx="6400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КРАСНОДАРСКОМУ  КРАЮ - </a:t>
            </a:r>
            <a:endParaRPr kumimoji="0"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7467600" y="152400"/>
            <a:ext cx="1295400" cy="1371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929454" y="285728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75лет</a:t>
            </a:r>
            <a:endParaRPr kumimoji="0"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3143273" cy="3929090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9" name="Picture 3" descr="g525_krasnodar_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build="p" animBg="1"/>
      <p:bldP spid="52228" grpId="0"/>
      <p:bldP spid="52230" grpId="0" animBg="1"/>
      <p:bldP spid="522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357718" cy="28574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АТАМАНь</a:t>
            </a:r>
            <a:r>
              <a:rPr lang="ru-RU" dirty="0" smtClean="0"/>
              <a:t> –этнографический музей на Тамани</a:t>
            </a:r>
            <a:endParaRPr lang="ru-RU" dirty="0"/>
          </a:p>
        </p:txBody>
      </p:sp>
      <p:pic>
        <p:nvPicPr>
          <p:cNvPr id="2051" name="Picture 3" descr="C:\Users\АЛЕКСЕЙ И НАТАЛЬЯ\Desktop\фото 75\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4143404" cy="3429024"/>
          </a:xfrm>
          <a:prstGeom prst="rect">
            <a:avLst/>
          </a:prstGeom>
          <a:noFill/>
        </p:spPr>
      </p:pic>
      <p:pic>
        <p:nvPicPr>
          <p:cNvPr id="2052" name="Picture 4" descr="C:\Users\АЛЕКСЕЙ И НАТАЛЬЯ\Desktop\фото 75\IMG_8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357718" cy="3429024"/>
          </a:xfrm>
          <a:prstGeom prst="rect">
            <a:avLst/>
          </a:prstGeom>
          <a:noFill/>
        </p:spPr>
      </p:pic>
      <p:pic>
        <p:nvPicPr>
          <p:cNvPr id="6" name="Picture 2" descr="C:\Users\АЛЕКСЕЙ И НАТАЛЬЯ\Desktop\фото 75\574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4000528" cy="28575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0" y="6857999"/>
            <a:ext cx="8991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Памятный мемориал </a:t>
            </a:r>
            <a:br>
              <a:rPr lang="ru-RU" dirty="0"/>
            </a:br>
            <a:r>
              <a:rPr lang="ru-RU" dirty="0"/>
              <a:t>«Вечный Огонь»</a:t>
            </a:r>
          </a:p>
        </p:txBody>
      </p:sp>
      <p:pic>
        <p:nvPicPr>
          <p:cNvPr id="67588" name="Picture 4" descr="alley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371725"/>
            <a:ext cx="4465638" cy="2967038"/>
          </a:xfrm>
          <a:noFill/>
          <a:ln/>
        </p:spPr>
      </p:pic>
      <p:pic>
        <p:nvPicPr>
          <p:cNvPr id="67590" name="Picture 6" descr="ogon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916113"/>
            <a:ext cx="3921125" cy="4392612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286412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</a:rPr>
              <a:t>проект </a:t>
            </a:r>
            <a:br>
              <a:rPr lang="ru-RU" sz="4400" b="1" u="sng" dirty="0" smtClean="0">
                <a:solidFill>
                  <a:srgbClr val="C00000"/>
                </a:solidFill>
              </a:rPr>
            </a:br>
            <a:r>
              <a:rPr lang="ru-RU" sz="4400" b="1" i="1" u="sng" dirty="0" smtClean="0">
                <a:solidFill>
                  <a:srgbClr val="C00000"/>
                </a:solidFill>
              </a:rPr>
              <a:t>«Никто  не  забыт </a:t>
            </a:r>
            <a:br>
              <a:rPr lang="ru-RU" sz="4400" b="1" i="1" u="sng" dirty="0" smtClean="0">
                <a:solidFill>
                  <a:srgbClr val="C00000"/>
                </a:solidFill>
              </a:rPr>
            </a:br>
            <a:r>
              <a:rPr lang="ru-RU" sz="4400" b="1" i="1" u="sng" dirty="0" smtClean="0">
                <a:solidFill>
                  <a:srgbClr val="C00000"/>
                </a:solidFill>
              </a:rPr>
              <a:t>и  ничто  не  забыто»</a:t>
            </a:r>
            <a:endParaRPr lang="ru-RU" sz="4400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71744"/>
            <a:ext cx="6696092" cy="4000528"/>
          </a:xfrm>
        </p:spPr>
        <p:txBody>
          <a:bodyPr>
            <a:normAutofit fontScale="92500" lnSpcReduction="20000"/>
          </a:bodyPr>
          <a:lstStyle/>
          <a:p>
            <a:endParaRPr lang="ru-RU" sz="3600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группа –  герои Кубани ВОВ</a:t>
            </a:r>
          </a:p>
          <a:p>
            <a:endParaRPr lang="ru-RU" sz="36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группа – пионеры-герои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Кубани ВОВ</a:t>
            </a:r>
          </a:p>
          <a:p>
            <a:endParaRPr lang="ru-RU" sz="36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группа – герои сегодняшних дней</a:t>
            </a:r>
            <a:endParaRPr lang="ru-RU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C:\Documents and Settings\Xaker\Рабочий стол\православие\212206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7165"/>
            <a:ext cx="2857520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00150" y="476672"/>
            <a:ext cx="8348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Если есть на земле рай, то это Краснодарский </a:t>
            </a:r>
            <a:r>
              <a:rPr lang="ru-RU" sz="2800" b="1" i="1" dirty="0" smtClean="0">
                <a:solidFill>
                  <a:srgbClr val="0070C0"/>
                </a:solidFill>
              </a:rPr>
              <a:t>край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Тимофеева ЛС\Documents\КУБАНОВЕДЕНИЕ\Всекубанский  урок\Картинки\164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35" y="4207390"/>
            <a:ext cx="2785530" cy="208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Тимофеева ЛС\Documents\КУБАНОВЕДЕНИЕ\Всекубанский  урок\Картинки\0_5acb_a78c91d7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285861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Тимофеева ЛС\Documents\КУБАНОВЕДЕНИЕ\Всекубанский  урок\Картинки\601151_333_420_sour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768" y="1124744"/>
            <a:ext cx="2378571" cy="30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Тимофеева ЛС\Documents\КУБАНОВЕДЕНИЕ\Всекубанский  урок\Картинки\0_42254_44b8964d_X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2928934"/>
            <a:ext cx="3129718" cy="225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АЛЕКСЕЙ И НАТАЛЬЯ\Desktop\фото 75\ataman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500570"/>
            <a:ext cx="357190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70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57298"/>
          </a:xfrm>
        </p:spPr>
        <p:txBody>
          <a:bodyPr/>
          <a:lstStyle/>
          <a:p>
            <a:pPr algn="ctr"/>
            <a:r>
              <a:rPr lang="ru-RU" dirty="0" smtClean="0"/>
              <a:t>Кубань благодатная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ЛЕКСЕЙ И НАТАЛЬЯ\Downloads\lxkqx2wj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1"/>
            <a:ext cx="3714776" cy="307183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2214578" cy="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6032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Здравница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C:\Users\АЛЕКСЕЙ И НАТАЛЬЯ\Downloads\2frukty_ia_zhivaya_ku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5992"/>
            <a:ext cx="2286016" cy="228601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71934" y="1397000"/>
          <a:ext cx="200026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6746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Изобилие</a:t>
                      </a:r>
                    </a:p>
                    <a:p>
                      <a:r>
                        <a:rPr lang="ru-RU" sz="2400" dirty="0" smtClean="0"/>
                        <a:t> плодов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52" y="5643578"/>
          <a:ext cx="3786214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Высокие горы  с морским простором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5" descr="C:\Documents and Settings\Администратор\Рабочий стол\Тая фото\Новороссийс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504" y="4500570"/>
            <a:ext cx="3786214" cy="214314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Кубань  благодатная</a:t>
            </a:r>
            <a:endParaRPr lang="ru-RU" dirty="0"/>
          </a:p>
        </p:txBody>
      </p:sp>
      <p:pic>
        <p:nvPicPr>
          <p:cNvPr id="5122" name="Picture 2" descr="C:\Users\АЛЕКСЕЙ И НАТАЛЬЯ\Downloads\0f3c5db42af19d0757fc34282e7813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714908" cy="235745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86446" y="1285860"/>
          <a:ext cx="2428892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Жемчужина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ЛЕКСЕЙ И НАТАЛЬЯ\Desktop\наташино с нэта сзагрузок\1211828963_9397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928958" cy="242889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3571876"/>
          <a:ext cx="214314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Житница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Формоза\Desktop\20110518_121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4286280" cy="2286016"/>
          </a:xfrm>
          <a:prstGeom prst="rect">
            <a:avLst/>
          </a:prstGeom>
          <a:noFill/>
        </p:spPr>
      </p:pic>
      <p:pic>
        <p:nvPicPr>
          <p:cNvPr id="3" name="Picture 2" descr="C:\Users\АЛЕКСЕЙ И НАТАЛЬЯ\Desktop\75 лет\c2c2e9ae2c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5"/>
            <a:ext cx="3714776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2014г. Город-курорт Сочи принимает эстафету зимней олимпиады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ЕЙ И НАТАЛЬЯ\Desktop\P1020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26" y="1928802"/>
            <a:ext cx="4014135" cy="4286280"/>
          </a:xfrm>
          <a:prstGeom prst="rect">
            <a:avLst/>
          </a:prstGeom>
          <a:noFill/>
        </p:spPr>
      </p:pic>
      <p:pic>
        <p:nvPicPr>
          <p:cNvPr id="1027" name="Picture 3" descr="C:\Users\АЛЕКСЕЙ И НАТАЛЬЯ\Desktop\P102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Кубань благодатная</a:t>
            </a:r>
            <a:endParaRPr lang="ru-RU" dirty="0"/>
          </a:p>
        </p:txBody>
      </p:sp>
      <p:pic>
        <p:nvPicPr>
          <p:cNvPr id="4" name="Рисунок 2" descr="урок 1 (4 кл). Россия - наша Родин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528641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1428736"/>
          <a:ext cx="400052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Духовное наследие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12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643049"/>
            <a:ext cx="2857530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b="1" i="1" dirty="0" smtClean="0">
                <a:solidFill>
                  <a:schemeClr val="accent1"/>
                </a:solidFill>
              </a:rPr>
              <a:t/>
            </a:r>
            <a:br>
              <a:rPr lang="ru-RU" b="1" i="1" dirty="0" smtClean="0">
                <a:solidFill>
                  <a:schemeClr val="accent1"/>
                </a:solidFill>
              </a:rPr>
            </a:br>
            <a:r>
              <a:rPr lang="ru-RU" b="1" i="1" dirty="0" smtClean="0">
                <a:solidFill>
                  <a:schemeClr val="accent1"/>
                </a:solidFill>
              </a:rPr>
              <a:t>Творческое задание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Сделай подарок к юбилею «Краю – 75»</a:t>
            </a:r>
          </a:p>
          <a:p>
            <a:pPr eaLnBrk="1" hangingPunct="1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    «КОЛОСОК»</a:t>
            </a:r>
          </a:p>
          <a:p>
            <a:pPr eaLnBrk="1" hangingPunct="1">
              <a:buNone/>
            </a:pPr>
            <a:endParaRPr lang="ru-RU" sz="3600" dirty="0" smtClean="0"/>
          </a:p>
          <a:p>
            <a:pPr eaLnBrk="1" hangingPunct="1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Я горжусь Кубанью, </a:t>
            </a:r>
          </a:p>
          <a:p>
            <a:pPr eaLnBrk="1" hangingPunct="1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   потому что….</a:t>
            </a:r>
          </a:p>
        </p:txBody>
      </p:sp>
      <p:pic>
        <p:nvPicPr>
          <p:cNvPr id="15364" name="Picture 7" descr="Картинка 1 из 5824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Администратор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143272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Рефлексия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0070C0"/>
                </a:solidFill>
                <a:latin typeface="Arial" charset="0"/>
              </a:rPr>
              <a:t>Я узнал 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00B050"/>
                </a:solidFill>
                <a:latin typeface="Arial" charset="0"/>
              </a:rPr>
              <a:t>Я задумался 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FF0000"/>
                </a:solidFill>
                <a:latin typeface="Arial" charset="0"/>
              </a:rPr>
              <a:t>Меня заинтересовало 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7B116E"/>
                </a:solidFill>
                <a:latin typeface="Arial" charset="0"/>
              </a:rPr>
              <a:t>Мне хотелось бы узнать …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340" name="Picture 7" descr="Картинка 1 из 5824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Племена, заселявшие территорию Кубани в древности</a:t>
            </a:r>
          </a:p>
        </p:txBody>
      </p:sp>
      <p:sp>
        <p:nvSpPr>
          <p:cNvPr id="56328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765550" cy="4992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Меоты и сарматы;</a:t>
            </a:r>
          </a:p>
          <a:p>
            <a:pPr eaLnBrk="1" hangingPunct="1">
              <a:defRPr/>
            </a:pPr>
            <a:r>
              <a:rPr lang="ru-RU" sz="2800" b="1" smtClean="0"/>
              <a:t>Скифы и греки;</a:t>
            </a:r>
          </a:p>
          <a:p>
            <a:pPr eaLnBrk="1" hangingPunct="1">
              <a:defRPr/>
            </a:pPr>
            <a:r>
              <a:rPr lang="ru-RU" sz="2800" b="1" smtClean="0"/>
              <a:t>Итальянцы и половцы;</a:t>
            </a:r>
          </a:p>
          <a:p>
            <a:pPr eaLnBrk="1" hangingPunct="1">
              <a:defRPr/>
            </a:pPr>
            <a:r>
              <a:rPr lang="ru-RU" sz="2800" b="1" smtClean="0"/>
              <a:t>Ногайцы и адыги;</a:t>
            </a:r>
          </a:p>
          <a:p>
            <a:pPr eaLnBrk="1" hangingPunct="1">
              <a:defRPr/>
            </a:pPr>
            <a:r>
              <a:rPr lang="ru-RU" sz="2800" b="1" smtClean="0"/>
              <a:t>Запорожские казаки;</a:t>
            </a:r>
          </a:p>
          <a:p>
            <a:pPr eaLnBrk="1" hangingPunct="1">
              <a:defRPr/>
            </a:pPr>
            <a:r>
              <a:rPr lang="ru-RU" sz="2800" b="1" smtClean="0"/>
              <a:t>Русские крестьяне.</a:t>
            </a:r>
          </a:p>
        </p:txBody>
      </p:sp>
      <p:pic>
        <p:nvPicPr>
          <p:cNvPr id="56327" name="Picture 7" descr="Куба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773238"/>
            <a:ext cx="4608512" cy="410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Памятники истории</a:t>
            </a:r>
          </a:p>
        </p:txBody>
      </p:sp>
      <p:sp>
        <p:nvSpPr>
          <p:cNvPr id="59411" name="Rectangle 19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Остатки древнегреческой колонии Гермонассы;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Каменные плиты Хазарской крепости Таматархи;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Тмутараканский камень;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Степные курганы;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Дольмены.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59399" name="Picture 7" descr="Куб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5140" y="3071810"/>
            <a:ext cx="2428860" cy="1643073"/>
          </a:xfrm>
          <a:noFill/>
        </p:spPr>
      </p:pic>
      <p:pic>
        <p:nvPicPr>
          <p:cNvPr id="59400" name="Picture 8" descr="Куб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659563" y="1484313"/>
            <a:ext cx="2484437" cy="1516059"/>
          </a:xfrm>
          <a:noFill/>
        </p:spPr>
      </p:pic>
      <p:pic>
        <p:nvPicPr>
          <p:cNvPr id="59403" name="Picture 11" descr="Куб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572264" y="4857760"/>
            <a:ext cx="2571736" cy="1785938"/>
          </a:xfrm>
          <a:noFill/>
        </p:spPr>
      </p:pic>
      <p:pic>
        <p:nvPicPr>
          <p:cNvPr id="59406" name="Picture 14" descr="к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857620" y="4929198"/>
            <a:ext cx="2571768" cy="1785937"/>
          </a:xfrm>
          <a:noFill/>
        </p:spPr>
      </p:pic>
      <p:pic>
        <p:nvPicPr>
          <p:cNvPr id="59409" name="Picture 17" descr="к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4286248" y="1500188"/>
            <a:ext cx="2214578" cy="328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87450" y="333375"/>
            <a:ext cx="60413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С чего начинается Родина?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00113" y="4292600"/>
            <a:ext cx="75612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Наша Родина – Кубанская земля берет свое начало от дара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Екатерины Великой.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Она даровала нашим предкам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за верность и службу эти земли.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 ее именем связана вся наша жизнь.</a:t>
            </a:r>
          </a:p>
        </p:txBody>
      </p:sp>
      <p:pic>
        <p:nvPicPr>
          <p:cNvPr id="30724" name="Picture 4" descr="att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052512"/>
            <a:ext cx="2928957" cy="31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92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307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cs typeface="FrankRuehl" pitchFamily="34" charset="-79"/>
              </a:rPr>
              <a:t>Дарственная грамота</a:t>
            </a:r>
            <a:endParaRPr lang="ru-RU" sz="6000" i="1" dirty="0">
              <a:cs typeface="FrankRuehl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Черноморскому казачьему войску жалуется «В вечное владение состоящий в области Таврической остров </a:t>
            </a:r>
            <a:r>
              <a:rPr lang="ru-RU" dirty="0" err="1" smtClean="0">
                <a:latin typeface="Monotype Corsiva" pitchFamily="66" charset="0"/>
              </a:rPr>
              <a:t>Фанагория</a:t>
            </a:r>
            <a:r>
              <a:rPr lang="ru-RU" dirty="0" smtClean="0">
                <a:latin typeface="Monotype Corsiva" pitchFamily="66" charset="0"/>
              </a:rPr>
              <a:t> сл всею землею. Лежащею по правую сторону реки Кубани от устья её к </a:t>
            </a:r>
            <a:r>
              <a:rPr lang="ru-RU" dirty="0" err="1" smtClean="0">
                <a:latin typeface="Monotype Corsiva" pitchFamily="66" charset="0"/>
              </a:rPr>
              <a:t>Усть-Лабинскому</a:t>
            </a:r>
            <a:r>
              <a:rPr lang="ru-RU" dirty="0" smtClean="0">
                <a:latin typeface="Monotype Corsiva" pitchFamily="66" charset="0"/>
              </a:rPr>
              <a:t>  редуту… чтобы с одной стороны река Кубань, а с другой же Азовское море до </a:t>
            </a:r>
            <a:r>
              <a:rPr lang="ru-RU" dirty="0" err="1" smtClean="0">
                <a:latin typeface="Monotype Corsiva" pitchFamily="66" charset="0"/>
              </a:rPr>
              <a:t>Ейского</a:t>
            </a:r>
            <a:r>
              <a:rPr lang="ru-RU" dirty="0" smtClean="0">
                <a:latin typeface="Monotype Corsiva" pitchFamily="66" charset="0"/>
              </a:rPr>
              <a:t> городка служили границею войсковой земли»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В обязанность войску вменяется «бдение и стража пограничная сей документ подписан 300.06.1792 г. рукою императорского величества.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286412" cy="1052514"/>
          </a:xfrm>
        </p:spPr>
        <p:txBody>
          <a:bodyPr/>
          <a:lstStyle/>
          <a:p>
            <a:pPr algn="ctr"/>
            <a:r>
              <a:rPr lang="ru-RU" dirty="0" smtClean="0"/>
              <a:t> КАЗАКИ</a:t>
            </a:r>
            <a:endParaRPr lang="ru-RU" dirty="0"/>
          </a:p>
        </p:txBody>
      </p:sp>
      <p:pic>
        <p:nvPicPr>
          <p:cNvPr id="1026" name="Picture 2" descr="C:\Users\АЛЕКСЕЙ И НАТАЛЬЯ\Downloads\0_7e757_df68c5e1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429156" cy="5000660"/>
          </a:xfrm>
          <a:prstGeom prst="rect">
            <a:avLst/>
          </a:prstGeom>
          <a:noFill/>
        </p:spPr>
      </p:pic>
      <p:pic>
        <p:nvPicPr>
          <p:cNvPr id="1027" name="Picture 3" descr="C:\Users\АЛЕКСЕЙ И НАТАЛЬЯ\Downloads\0_68cd8_ac51de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8576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КаЗАЧЬЯ</a:t>
            </a:r>
            <a:r>
              <a:rPr lang="ru-RU" dirty="0" smtClean="0"/>
              <a:t>   </a:t>
            </a:r>
            <a:r>
              <a:rPr lang="ru-RU" dirty="0" err="1" smtClean="0"/>
              <a:t>ХАТа</a:t>
            </a:r>
            <a:endParaRPr lang="ru-RU" dirty="0"/>
          </a:p>
        </p:txBody>
      </p:sp>
      <p:pic>
        <p:nvPicPr>
          <p:cNvPr id="4" name="Picture 2" descr="C:\Users\АЛЕКСЕЙ И НАТАЛЬЯ\Desktop\фото 75\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54162"/>
            <a:ext cx="8001056" cy="48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685784"/>
          </a:xfrm>
        </p:spPr>
        <p:txBody>
          <a:bodyPr/>
          <a:lstStyle/>
          <a:p>
            <a:pPr algn="ctr"/>
            <a:r>
              <a:rPr lang="ru-RU" dirty="0" smtClean="0"/>
              <a:t>   КАЗАЧИЙ  БЫТ</a:t>
            </a:r>
            <a:endParaRPr lang="ru-RU" dirty="0"/>
          </a:p>
        </p:txBody>
      </p:sp>
      <p:pic>
        <p:nvPicPr>
          <p:cNvPr id="4" name="Picture 3" descr="C:\Users\АЛЕКСЕЙ И НАТАЛЬЯ\Desktop\фото 75\by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285860"/>
            <a:ext cx="3786214" cy="5214974"/>
          </a:xfrm>
          <a:prstGeom prst="rect">
            <a:avLst/>
          </a:prstGeom>
          <a:noFill/>
        </p:spPr>
      </p:pic>
      <p:pic>
        <p:nvPicPr>
          <p:cNvPr id="2050" name="Picture 2" descr="C:\Users\АЛЕКСЕЙ И НАТАЛЬЯ\Downloads\469193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500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19100"/>
            <a:ext cx="8686800" cy="13477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ОДЕЖДА  </a:t>
            </a:r>
            <a:r>
              <a:rPr lang="ru-RU" dirty="0" err="1" smtClean="0"/>
              <a:t>КАЗАкОВ</a:t>
            </a:r>
            <a:endParaRPr lang="ru-RU" dirty="0"/>
          </a:p>
        </p:txBody>
      </p:sp>
      <p:pic>
        <p:nvPicPr>
          <p:cNvPr id="3074" name="Picture 2" descr="C:\Users\АЛЕКСЕЙ И НАТАЛЬЯ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286280" cy="5429287"/>
          </a:xfrm>
          <a:prstGeom prst="rect">
            <a:avLst/>
          </a:prstGeom>
          <a:noFill/>
        </p:spPr>
      </p:pic>
      <p:pic>
        <p:nvPicPr>
          <p:cNvPr id="3075" name="Picture 3" descr="C:\Users\АЛЕКСЕЙ И НАТАЛЬЯ\Downloads\Imag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86280" cy="2357454"/>
          </a:xfrm>
          <a:prstGeom prst="rect">
            <a:avLst/>
          </a:prstGeom>
          <a:noFill/>
        </p:spPr>
      </p:pic>
      <p:pic>
        <p:nvPicPr>
          <p:cNvPr id="3076" name="Picture 4" descr="C:\Users\АЛЕКСЕЙ И НАТАЛЬЯ\Downloads\NORMA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42862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301</Words>
  <PresentationFormat>Экран (4:3)</PresentationFormat>
  <Paragraphs>70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-Помним -Гордимся -Наследуем</vt:lpstr>
      <vt:lpstr>Племена, заселявшие территорию Кубани в древности</vt:lpstr>
      <vt:lpstr>Памятники истории</vt:lpstr>
      <vt:lpstr>Слайд 4</vt:lpstr>
      <vt:lpstr>Дарственная грамота</vt:lpstr>
      <vt:lpstr> КАЗАКИ</vt:lpstr>
      <vt:lpstr>КаЗАЧЬЯ   ХАТа</vt:lpstr>
      <vt:lpstr>   КАЗАЧИЙ  БЫТ</vt:lpstr>
      <vt:lpstr>                                                                       ОДЕЖДА  КАЗАкОВ</vt:lpstr>
      <vt:lpstr>АТАМАНь –этнографический музей на Тамани</vt:lpstr>
      <vt:lpstr>Памятный мемориал  «Вечный Огонь»</vt:lpstr>
      <vt:lpstr>проект  «Никто  не  забыт  и  ничто  не  забыто»</vt:lpstr>
      <vt:lpstr>Слайд 13</vt:lpstr>
      <vt:lpstr>Кубань благодатная </vt:lpstr>
      <vt:lpstr>  Кубань  благодатная</vt:lpstr>
      <vt:lpstr>2014г. Город-курорт Сочи принимает эстафету зимней олимпиады</vt:lpstr>
      <vt:lpstr>Кубань благодатная</vt:lpstr>
      <vt:lpstr> Творческое задание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И НАТАЛЬЯ</dc:creator>
  <cp:lastModifiedBy>User</cp:lastModifiedBy>
  <cp:revision>60</cp:revision>
  <dcterms:created xsi:type="dcterms:W3CDTF">2012-08-15T15:11:27Z</dcterms:created>
  <dcterms:modified xsi:type="dcterms:W3CDTF">2013-01-10T19:21:34Z</dcterms:modified>
</cp:coreProperties>
</file>