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4" r:id="rId3"/>
    <p:sldId id="256" r:id="rId4"/>
    <p:sldId id="257" r:id="rId5"/>
    <p:sldId id="259" r:id="rId6"/>
    <p:sldId id="262" r:id="rId7"/>
    <p:sldId id="260" r:id="rId8"/>
    <p:sldId id="263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429264"/>
            <a:ext cx="8458200" cy="92869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Учитель начальных классов 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МбОУ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СОШ №5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Димкова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н.А.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000108"/>
            <a:ext cx="8458200" cy="371477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>
                <a:ln>
                  <a:solidFill>
                    <a:srgbClr val="C00000"/>
                  </a:solidFill>
                </a:ln>
              </a:rPr>
              <a:t>ПО  СТРАНИЦАМ  ПОРТФОЛИО</a:t>
            </a:r>
            <a:endParaRPr lang="ru-RU" dirty="0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4143380"/>
            <a:ext cx="5705484" cy="2071702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коллекция работ и результатов ученика, демонстрирующая его усилия, прогресс и достижения 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различных областях.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PICT007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4572008"/>
            <a:ext cx="1682759" cy="19541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10" descr="0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8986" y="1643050"/>
            <a:ext cx="2544979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2" descr="C:\Users\АЛЕКСЕЙ И НАТАЛЬЯ\Downloads\1301628668_portfolio_deti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500174"/>
            <a:ext cx="2428892" cy="24288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64294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142984"/>
            <a:ext cx="7215238" cy="52149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ЕКСЕЙ И НАТАЛЬЯ\Desktop\потрфолио 4 кл\P1030214.JPG"/>
          <p:cNvPicPr>
            <a:picLocks noChangeAspect="1" noChangeArrowheads="1"/>
          </p:cNvPicPr>
          <p:nvPr/>
        </p:nvPicPr>
        <p:blipFill>
          <a:blip r:embed="rId2" cstate="print"/>
          <a:srcRect l="25907" t="4109" r="26033" b="2701"/>
          <a:stretch>
            <a:fillRect/>
          </a:stretch>
        </p:blipFill>
        <p:spPr bwMode="auto">
          <a:xfrm>
            <a:off x="1901408" y="1714488"/>
            <a:ext cx="2599152" cy="38576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АЛЕКСЕЙ И НАТАЛЬЯ\Desktop\потрфолио 4 кл\P1030215.JPG"/>
          <p:cNvPicPr>
            <a:picLocks noChangeAspect="1" noChangeArrowheads="1"/>
          </p:cNvPicPr>
          <p:nvPr/>
        </p:nvPicPr>
        <p:blipFill>
          <a:blip r:embed="rId3" cstate="print"/>
          <a:srcRect l="28906" t="10416" r="21875"/>
          <a:stretch>
            <a:fillRect/>
          </a:stretch>
        </p:blipFill>
        <p:spPr bwMode="auto">
          <a:xfrm>
            <a:off x="4572001" y="1785926"/>
            <a:ext cx="2500329" cy="40533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КСЕЙ И НАТАЛЬЯ\Desktop\потрфолио 4 кл\P10302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617" t="9288" r="20290"/>
          <a:stretch>
            <a:fillRect/>
          </a:stretch>
        </p:blipFill>
        <p:spPr bwMode="auto">
          <a:xfrm>
            <a:off x="2000231" y="1928802"/>
            <a:ext cx="2500331" cy="35913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C:\Users\АЛЕКСЕЙ И НАТАЛЬЯ\Desktop\потрфолио 4 кл\P1030217.JPG"/>
          <p:cNvPicPr>
            <a:picLocks noChangeAspect="1" noChangeArrowheads="1"/>
          </p:cNvPicPr>
          <p:nvPr/>
        </p:nvPicPr>
        <p:blipFill>
          <a:blip r:embed="rId3" cstate="print"/>
          <a:srcRect l="29595" t="7892" r="23053" b="3717"/>
          <a:stretch>
            <a:fillRect/>
          </a:stretch>
        </p:blipFill>
        <p:spPr bwMode="auto">
          <a:xfrm>
            <a:off x="4643439" y="1928802"/>
            <a:ext cx="2391937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857256"/>
          </a:xfrm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C:\Users\АЛЕКСЕЙ И НАТАЛЬЯ\Desktop\потрфолио 4 кл\P10302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691" t="4735" r="18038" b="3717"/>
          <a:stretch>
            <a:fillRect/>
          </a:stretch>
        </p:blipFill>
        <p:spPr bwMode="auto">
          <a:xfrm>
            <a:off x="1869262" y="1643050"/>
            <a:ext cx="2488424" cy="39290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 descr="C:\Users\АЛЕКСЕЙ И НАТАЛЬЯ\Desktop\потрфолио 4 кл\P1030220.JPG"/>
          <p:cNvPicPr>
            <a:picLocks noChangeAspect="1" noChangeArrowheads="1"/>
          </p:cNvPicPr>
          <p:nvPr/>
        </p:nvPicPr>
        <p:blipFill>
          <a:blip r:embed="rId3" cstate="print"/>
          <a:srcRect l="14844" t="4166" r="13281"/>
          <a:stretch>
            <a:fillRect/>
          </a:stretch>
        </p:blipFill>
        <p:spPr bwMode="auto">
          <a:xfrm>
            <a:off x="4572000" y="1571613"/>
            <a:ext cx="2643206" cy="39309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ЛЕКСЕЙ И НАТАЛЬЯ\Desktop\потрфолио 4 кл\P10302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596" t="6314" r="23053" b="2139"/>
          <a:stretch>
            <a:fillRect/>
          </a:stretch>
        </p:blipFill>
        <p:spPr bwMode="auto">
          <a:xfrm>
            <a:off x="1994018" y="1643051"/>
            <a:ext cx="2435106" cy="36433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3" name="Picture 3" descr="C:\Users\АЛЕКСЕЙ И НАТАЛЬЯ\Desktop\потрфолио 4 кл\P1030228.JPG"/>
          <p:cNvPicPr>
            <a:picLocks noChangeAspect="1" noChangeArrowheads="1"/>
          </p:cNvPicPr>
          <p:nvPr/>
        </p:nvPicPr>
        <p:blipFill>
          <a:blip r:embed="rId3" cstate="print"/>
          <a:srcRect l="28906" t="7292" r="23437" b="5208"/>
          <a:stretch>
            <a:fillRect/>
          </a:stretch>
        </p:blipFill>
        <p:spPr bwMode="auto">
          <a:xfrm>
            <a:off x="4572001" y="1643051"/>
            <a:ext cx="2484587" cy="3857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АЛЕКСЕЙ И НАТАЛЬЯ\Desktop\потрфолио 4 кл\P1030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508" t="5682" r="22773"/>
          <a:stretch>
            <a:fillRect/>
          </a:stretch>
        </p:blipFill>
        <p:spPr bwMode="auto">
          <a:xfrm>
            <a:off x="2143108" y="1857364"/>
            <a:ext cx="2571768" cy="40544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7" name="Picture 3" descr="C:\Users\АЛЕКСЕЙ И НАТАЛЬЯ\Desktop\потрфолио 4 кл\P1030233.JPG"/>
          <p:cNvPicPr>
            <a:picLocks noChangeAspect="1" noChangeArrowheads="1"/>
          </p:cNvPicPr>
          <p:nvPr/>
        </p:nvPicPr>
        <p:blipFill>
          <a:blip r:embed="rId3" cstate="print"/>
          <a:srcRect l="50000" t="45833" r="19531"/>
          <a:stretch>
            <a:fillRect/>
          </a:stretch>
        </p:blipFill>
        <p:spPr bwMode="auto">
          <a:xfrm>
            <a:off x="4714876" y="1857364"/>
            <a:ext cx="2714644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ЛЕКСЕЙ И НАТАЛЬЯ\Desktop\потрфолио 4 кл\P1030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427" t="15153" r="20405"/>
          <a:stretch>
            <a:fillRect/>
          </a:stretch>
        </p:blipFill>
        <p:spPr bwMode="auto">
          <a:xfrm>
            <a:off x="1948275" y="1928802"/>
            <a:ext cx="2337971" cy="35719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1" name="Picture 3" descr="C:\Users\АЛЕКСЕЙ И НАТАЛЬЯ\Desktop\потрфолио 4 кл\P1030236.JPG"/>
          <p:cNvPicPr>
            <a:picLocks noChangeAspect="1" noChangeArrowheads="1"/>
          </p:cNvPicPr>
          <p:nvPr/>
        </p:nvPicPr>
        <p:blipFill>
          <a:blip r:embed="rId3" cstate="print"/>
          <a:srcRect l="31250" t="6249" r="17968" b="3125"/>
          <a:stretch>
            <a:fillRect/>
          </a:stretch>
        </p:blipFill>
        <p:spPr bwMode="auto">
          <a:xfrm>
            <a:off x="4357688" y="1928803"/>
            <a:ext cx="2433818" cy="3714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АЛЕКСЕЙ И НАТАЛЬЯ\Desktop\потрфолио 4 кл\P10302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692" t="5682" r="20405"/>
          <a:stretch>
            <a:fillRect/>
          </a:stretch>
        </p:blipFill>
        <p:spPr bwMode="auto">
          <a:xfrm>
            <a:off x="1742588" y="1785926"/>
            <a:ext cx="2615098" cy="40256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5" name="Picture 3" descr="C:\Users\АЛЕКСЕЙ И НАТАЛЬЯ\Desktop\потрфолио 4 кл\P1030239.JPG"/>
          <p:cNvPicPr>
            <a:picLocks noChangeAspect="1" noChangeArrowheads="1"/>
          </p:cNvPicPr>
          <p:nvPr/>
        </p:nvPicPr>
        <p:blipFill>
          <a:blip r:embed="rId3" cstate="print"/>
          <a:srcRect l="28391" t="12500" r="25531" b="3125"/>
          <a:stretch>
            <a:fillRect/>
          </a:stretch>
        </p:blipFill>
        <p:spPr bwMode="auto">
          <a:xfrm>
            <a:off x="4357686" y="1785926"/>
            <a:ext cx="2643206" cy="40287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</TotalTime>
  <Words>25</Words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Учитель начальных классов  МбОУ СОШ №5 Димкова н.А.</vt:lpstr>
      <vt:lpstr>Портфолио – коллекция работ и результатов ученика, демонстрирующая его усилия, прогресс и достижения  в различных областях.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 И НАТАЛЬЯ</dc:creator>
  <cp:lastModifiedBy>User</cp:lastModifiedBy>
  <cp:revision>21</cp:revision>
  <dcterms:created xsi:type="dcterms:W3CDTF">2013-03-14T06:45:32Z</dcterms:created>
  <dcterms:modified xsi:type="dcterms:W3CDTF">2013-04-11T11:42:28Z</dcterms:modified>
</cp:coreProperties>
</file>