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7" r:id="rId3"/>
    <p:sldId id="258" r:id="rId4"/>
    <p:sldId id="261" r:id="rId5"/>
    <p:sldId id="269" r:id="rId6"/>
    <p:sldId id="27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КУБАНСКИЕ  ТОВАРЫ – </a:t>
            </a:r>
            <a:r>
              <a:rPr lang="ru-RU" sz="4400" b="1" i="1" dirty="0" smtClean="0">
                <a:solidFill>
                  <a:srgbClr val="FF0000"/>
                </a:solidFill>
              </a:rPr>
              <a:t>ТОЛЬКО  ВЫСШЕГО</a:t>
            </a:r>
            <a:r>
              <a:rPr lang="ru-RU" sz="4800" b="1" i="1" dirty="0" smtClean="0">
                <a:solidFill>
                  <a:srgbClr val="FF0000"/>
                </a:solidFill>
              </a:rPr>
              <a:t>  КАЧЕСТВА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festival.1september.ru/articles/528155/img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428736"/>
            <a:ext cx="178595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ЛЕКСЕЙ И НАТАЛЬЯ\Downloads\качество фото молок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86190"/>
            <a:ext cx="3357586" cy="2571768"/>
          </a:xfrm>
          <a:prstGeom prst="rect">
            <a:avLst/>
          </a:prstGeom>
          <a:noFill/>
        </p:spPr>
      </p:pic>
      <p:pic>
        <p:nvPicPr>
          <p:cNvPr id="1027" name="Picture 3" descr="C:\Users\АЛЕКСЕЙ И НАТАЛЬЯ\Downloads\кубанская бу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000504"/>
            <a:ext cx="3000396" cy="2428892"/>
          </a:xfrm>
          <a:prstGeom prst="rect">
            <a:avLst/>
          </a:prstGeom>
          <a:noFill/>
        </p:spPr>
      </p:pic>
      <p:pic>
        <p:nvPicPr>
          <p:cNvPr id="1028" name="Picture 4" descr="C:\Users\АЛЕКСЕЙ И НАТАЛЬЯ\Downloads\кубан бурён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2071678"/>
            <a:ext cx="2214578" cy="1785950"/>
          </a:xfrm>
          <a:prstGeom prst="rect">
            <a:avLst/>
          </a:prstGeom>
          <a:noFill/>
        </p:spPr>
      </p:pic>
      <p:pic>
        <p:nvPicPr>
          <p:cNvPr id="1029" name="Picture 5" descr="C:\Users\АЛЕКСЕЙ И НАТАЛЬЯ\Downloads\здоровье из предгорь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571612"/>
            <a:ext cx="250033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Путешествие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по Краснодарскому краю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АЛЕКСЕЙ И НАТАЛЬЯ\Downloads\карта кр края 3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327275" y="1709737"/>
            <a:ext cx="5715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Задание: найти на карте район, </a:t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   где  производят данную продукцию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49" cy="440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783"/>
                <a:gridCol w="2499783"/>
                <a:gridCol w="2499783"/>
              </a:tblGrid>
              <a:tr h="5500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Молоко 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кефир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Семечки подсолнуха</a:t>
                      </a:r>
                      <a:endParaRPr lang="ru-RU" dirty="0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Масло подсолнечное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йогурт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Масло сливочное</a:t>
                      </a:r>
                      <a:endParaRPr lang="ru-RU" dirty="0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творог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Минеральная</a:t>
                      </a:r>
                      <a:r>
                        <a:rPr lang="ru-RU" baseline="0" dirty="0" smtClean="0"/>
                        <a:t> вода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Сгущённое молоко</a:t>
                      </a:r>
                      <a:endParaRPr lang="ru-RU" dirty="0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квас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Арбуз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Рыбные консервы</a:t>
                      </a:r>
                      <a:endParaRPr lang="ru-RU" dirty="0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Твороженный сырок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сыр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сливки</a:t>
                      </a:r>
                      <a:endParaRPr lang="ru-RU" dirty="0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сметана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конфеты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колбаса</a:t>
                      </a:r>
                      <a:endParaRPr lang="ru-RU" dirty="0"/>
                    </a:p>
                  </a:txBody>
                  <a:tcPr marL="83326" marR="83326"/>
                </a:tc>
              </a:tr>
              <a:tr h="550071">
                <a:tc>
                  <a:txBody>
                    <a:bodyPr/>
                    <a:lstStyle/>
                    <a:p>
                      <a:r>
                        <a:rPr lang="ru-RU" dirty="0" smtClean="0"/>
                        <a:t>Томатная паста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виноград</a:t>
                      </a:r>
                      <a:endParaRPr lang="ru-RU" dirty="0"/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яблоки</a:t>
                      </a:r>
                      <a:endParaRPr lang="ru-RU" dirty="0"/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112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Т</a:t>
            </a:r>
            <a:r>
              <a:rPr lang="ru-RU" sz="4000" b="1" i="1" dirty="0" smtClean="0">
                <a:solidFill>
                  <a:srgbClr val="FF0000"/>
                </a:solidFill>
              </a:rPr>
              <a:t>ворческий проект 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«Кубанские товары – только высшего качества»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1071538" y="1857364"/>
            <a:ext cx="7615262" cy="4643470"/>
          </a:xfrm>
        </p:spPr>
        <p:txBody>
          <a:bodyPr>
            <a:normAutofit/>
          </a:bodyPr>
          <a:lstStyle/>
          <a:p>
            <a:pPr marL="2057400" lvl="4" indent="-228600" algn="ctr" eaLnBrk="1" hangingPunct="1">
              <a:buNone/>
            </a:pP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929322" y="2000240"/>
            <a:ext cx="2590800" cy="173356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B050"/>
                </a:solidFill>
                <a:hlinkClick r:id="" action="ppaction://noaction"/>
              </a:rPr>
              <a:t>2 группа</a:t>
            </a:r>
          </a:p>
          <a:p>
            <a:pPr algn="ctr">
              <a:defRPr/>
            </a:pPr>
            <a:r>
              <a:rPr lang="ru-RU" sz="2000" b="1" i="1" dirty="0" smtClean="0">
                <a:solidFill>
                  <a:srgbClr val="00B050"/>
                </a:solidFill>
                <a:hlinkClick r:id="" action="ppaction://noaction"/>
              </a:rPr>
              <a:t>«Реклама Кубанской продукции»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1214414" y="4071942"/>
            <a:ext cx="2714644" cy="220980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3 группа</a:t>
            </a:r>
          </a:p>
          <a:p>
            <a:pPr algn="ctr">
              <a:defRPr/>
            </a:pPr>
            <a:r>
              <a:rPr lang="ru-RU" sz="2000" b="1" i="1" dirty="0" smtClean="0">
                <a:solidFill>
                  <a:srgbClr val="002060"/>
                </a:solidFill>
              </a:rPr>
              <a:t>«Портрет слова КАЧЕСТВО»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285852" y="1928802"/>
            <a:ext cx="2500330" cy="2033598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1 группа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«Знай наших»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715008" y="4071942"/>
            <a:ext cx="2857520" cy="2286000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2060"/>
                </a:solidFill>
                <a:hlinkClick r:id="rId2" action="ppaction://hlinksldjump"/>
              </a:rPr>
              <a:t>4 группа</a:t>
            </a:r>
          </a:p>
          <a:p>
            <a:pPr algn="ctr">
              <a:defRPr/>
            </a:pPr>
            <a:r>
              <a:rPr lang="ru-RU" sz="2000" b="1" i="1" dirty="0" smtClean="0">
                <a:solidFill>
                  <a:srgbClr val="002060"/>
                </a:solidFill>
                <a:hlinkClick r:id="rId2" action="ppaction://hlinksldjump"/>
              </a:rPr>
              <a:t>«</a:t>
            </a:r>
            <a:r>
              <a:rPr lang="ru-RU" sz="2000" b="1" i="1" dirty="0" err="1" smtClean="0">
                <a:solidFill>
                  <a:srgbClr val="002060"/>
                </a:solidFill>
                <a:hlinkClick r:id="rId2" action="ppaction://hlinksldjump"/>
              </a:rPr>
              <a:t>Интелектуально-творческий</a:t>
            </a:r>
            <a:r>
              <a:rPr lang="ru-RU" sz="2000" b="1" i="1" dirty="0" smtClean="0">
                <a:solidFill>
                  <a:srgbClr val="002060"/>
                </a:solidFill>
                <a:hlinkClick r:id="rId2" action="ppaction://hlinksldjump"/>
              </a:rPr>
              <a:t> марафон»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2" descr="урок 1 (4 кл). Россия - наша Родин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71546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o-we-need-an-hr-per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286124"/>
            <a:ext cx="55578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43042" y="1214422"/>
            <a:ext cx="514353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нас объединяет</a:t>
            </a:r>
          </a:p>
          <a:p>
            <a:pPr indent="450850" algn="ctr"/>
            <a:endParaRPr lang="ru-RU" b="1" dirty="0" smtClean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indent="450850" algn="ctr"/>
            <a:endParaRPr lang="ru-RU" b="1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1571612"/>
            <a:ext cx="400052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>
              <a:defRPr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ctr"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Краевая целевая программа  «Качество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332656"/>
            <a:ext cx="7929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800" b="1" dirty="0" smtClean="0"/>
          </a:p>
          <a:p>
            <a:pPr algn="ctr" fontAlgn="base"/>
            <a:r>
              <a:rPr lang="ru-RU" sz="2800" b="1" dirty="0" smtClean="0"/>
              <a:t>  </a:t>
            </a:r>
            <a:r>
              <a:rPr lang="ru-RU" sz="2800" b="1" i="1" dirty="0" smtClean="0">
                <a:solidFill>
                  <a:srgbClr val="C00000"/>
                </a:solidFill>
              </a:rPr>
              <a:t>СИНКВЕЙН</a:t>
            </a:r>
          </a:p>
          <a:p>
            <a:pPr algn="ctr" fontAlgn="base"/>
            <a:endParaRPr lang="ru-RU" sz="2800" dirty="0"/>
          </a:p>
          <a:p>
            <a:pPr fontAlgn="base"/>
            <a:r>
              <a:rPr lang="ru-RU" sz="2800" u="sng" dirty="0"/>
              <a:t>1-я строка.</a:t>
            </a:r>
            <a:r>
              <a:rPr lang="ru-RU" sz="2800" dirty="0"/>
              <a:t> Кто? Что? 1 </a:t>
            </a:r>
            <a:r>
              <a:rPr lang="ru-RU" sz="2800" dirty="0" smtClean="0"/>
              <a:t>существительное                                                                 </a:t>
            </a:r>
            <a:r>
              <a:rPr lang="ru-RU" sz="2800" u="sng" dirty="0"/>
              <a:t>2-я строка.</a:t>
            </a:r>
            <a:r>
              <a:rPr lang="ru-RU" sz="2800" dirty="0"/>
              <a:t> Какой? 2 прилагательных.      </a:t>
            </a:r>
          </a:p>
          <a:p>
            <a:pPr fontAlgn="base"/>
            <a:r>
              <a:rPr lang="ru-RU" sz="2800" u="sng" dirty="0"/>
              <a:t>3-я строка.</a:t>
            </a:r>
            <a:r>
              <a:rPr lang="ru-RU" sz="2800" dirty="0"/>
              <a:t> Что делает?  3 глагола                                                                                                               </a:t>
            </a:r>
            <a:r>
              <a:rPr lang="ru-RU" sz="2800" u="sng" dirty="0"/>
              <a:t>4-я строка.</a:t>
            </a:r>
            <a:r>
              <a:rPr lang="ru-RU" sz="2800" dirty="0"/>
              <a:t> Что автор думает о теме? Фраза из 4-5 слов, пословица, поговорка, крылатое выражение                                                                            </a:t>
            </a:r>
            <a:r>
              <a:rPr lang="ru-RU" sz="2800" u="sng" dirty="0"/>
              <a:t>5-я строка.</a:t>
            </a:r>
            <a:r>
              <a:rPr lang="ru-RU" sz="2800" dirty="0"/>
              <a:t> Кто? Что? (Новое звучание темы, осмысление)1 существительное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7392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Мне было интересно…</a:t>
            </a:r>
          </a:p>
          <a:p>
            <a:r>
              <a:rPr lang="ru-RU" dirty="0" smtClean="0"/>
              <a:t>Мы сегодня разобрались….</a:t>
            </a:r>
          </a:p>
          <a:p>
            <a:r>
              <a:rPr lang="ru-RU" dirty="0" smtClean="0"/>
              <a:t>Я сегодня понял, что…</a:t>
            </a:r>
          </a:p>
          <a:p>
            <a:r>
              <a:rPr lang="ru-RU" dirty="0" smtClean="0"/>
              <a:t>Мне было трудно…</a:t>
            </a:r>
          </a:p>
          <a:p>
            <a:endParaRPr lang="ru-RU" dirty="0"/>
          </a:p>
        </p:txBody>
      </p:sp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/>
          <a:srcRect l="2028" r="41348"/>
          <a:stretch>
            <a:fillRect/>
          </a:stretch>
        </p:blipFill>
        <p:spPr bwMode="auto">
          <a:xfrm>
            <a:off x="5572132" y="3429000"/>
            <a:ext cx="2857520" cy="2857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129</TotalTime>
  <Words>161</Words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КУБАНСКИЕ  ТОВАРЫ – ТОЛЬКО  ВЫСШЕГО  КАЧЕСТВА</vt:lpstr>
      <vt:lpstr>Путешествие  по Краснодарскому краю</vt:lpstr>
      <vt:lpstr>Задание: найти на карте район,     где  производят данную продукцию</vt:lpstr>
      <vt:lpstr>Творческий проект  «Кубанские товары – только высшего качества»</vt:lpstr>
      <vt:lpstr>Слайд 5</vt:lpstr>
      <vt:lpstr>Слайд 6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 И НАТАЛЬЯ</dc:creator>
  <cp:lastModifiedBy>User</cp:lastModifiedBy>
  <cp:revision>20</cp:revision>
  <dcterms:created xsi:type="dcterms:W3CDTF">2012-11-05T14:13:13Z</dcterms:created>
  <dcterms:modified xsi:type="dcterms:W3CDTF">2013-01-11T10:51:01Z</dcterms:modified>
</cp:coreProperties>
</file>