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5436330721176494"/>
          <c:y val="0.3655501666919358"/>
          <c:w val="0.84563664868964572"/>
          <c:h val="0.48633452805497251"/>
        </c:manualLayout>
      </c:layout>
      <c:barChart>
        <c:barDir val="col"/>
        <c:grouping val="clustered"/>
        <c:ser>
          <c:idx val="3"/>
          <c:order val="0"/>
          <c:tx>
            <c:strRef>
              <c:f>Лист1!$E$1</c:f>
              <c:strCache>
                <c:ptCount val="1"/>
                <c:pt idx="0">
                  <c:v>конец года2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2011г.</c:v>
                </c:pt>
                <c:pt idx="1">
                  <c:v>2012 г.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</c:ser>
        <c:axId val="65300352"/>
        <c:axId val="67077248"/>
      </c:barChart>
      <c:catAx>
        <c:axId val="65300352"/>
        <c:scaling>
          <c:orientation val="minMax"/>
        </c:scaling>
        <c:delete val="1"/>
        <c:axPos val="b"/>
        <c:tickLblPos val="none"/>
        <c:crossAx val="67077248"/>
        <c:crosses val="autoZero"/>
        <c:auto val="1"/>
        <c:lblAlgn val="ctr"/>
        <c:lblOffset val="100"/>
      </c:catAx>
      <c:valAx>
        <c:axId val="67077248"/>
        <c:scaling>
          <c:orientation val="minMax"/>
        </c:scaling>
        <c:delete val="1"/>
        <c:axPos val="l"/>
        <c:numFmt formatCode="General" sourceLinked="1"/>
        <c:tickLblPos val="none"/>
        <c:crossAx val="6530035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2288" y="5072074"/>
            <a:ext cx="5486400" cy="2952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Picture 1" descr="H:\gr_11.05.04\Efimowa Kazachkowa\project_support\teacher_support\Site2.files\image01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49480" r="49480"/>
          <a:stretch>
            <a:fillRect/>
          </a:stretch>
        </p:blipFill>
        <p:spPr bwMode="auto">
          <a:xfrm>
            <a:off x="571472" y="714356"/>
            <a:ext cx="8001056" cy="58579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3000364" y="5367338"/>
            <a:ext cx="5214974" cy="990620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 </a:t>
            </a:r>
          </a:p>
          <a:p>
            <a:pPr algn="r"/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Димкова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Н.А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2285992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РЕЗУЛЬТАТИВНОСТЬ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H:\gr_11.05.04\Efimowa Kazachkowa\project_support\teacher_support\Site2.files\image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2151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Достижения учащихся: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6708292" cy="44100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Качество  знаний: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28662" y="5000636"/>
          <a:ext cx="7215238" cy="120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Овал 6"/>
          <p:cNvSpPr/>
          <p:nvPr/>
        </p:nvSpPr>
        <p:spPr>
          <a:xfrm>
            <a:off x="714348" y="1357298"/>
            <a:ext cx="1129266" cy="1129266"/>
          </a:xfrm>
          <a:prstGeom prst="ellipse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214414" y="2643183"/>
          <a:ext cx="6643734" cy="3571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2214578"/>
                <a:gridCol w="2214578"/>
              </a:tblGrid>
              <a:tr h="1190633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Начало года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3класс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2011-2012 </a:t>
                      </a:r>
                      <a:r>
                        <a:rPr lang="ru-RU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Конец 3-ей четверти 4 класс 2012 – 2013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063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Impact" pitchFamily="34" charset="0"/>
                        </a:rPr>
                        <a:t>39 %</a:t>
                      </a:r>
                      <a:endParaRPr lang="ru-RU" dirty="0">
                        <a:latin typeface="Impac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Impact" pitchFamily="34" charset="0"/>
                        </a:rPr>
                        <a:t>46 %</a:t>
                      </a:r>
                      <a:endParaRPr lang="ru-RU" dirty="0">
                        <a:latin typeface="Impac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063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Impact" pitchFamily="34" charset="0"/>
                        </a:rPr>
                        <a:t>41 %</a:t>
                      </a:r>
                      <a:endParaRPr lang="ru-RU" dirty="0">
                        <a:latin typeface="Impac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Impact" pitchFamily="34" charset="0"/>
                        </a:rPr>
                        <a:t>50 %</a:t>
                      </a:r>
                      <a:endParaRPr lang="ru-RU" dirty="0">
                        <a:latin typeface="Impact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gr_11.05.04\Efimowa Kazachkowa\project_support\teacher_support\Site2.files\image0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66750" y="214290"/>
            <a:ext cx="7810500" cy="62151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6500858" cy="1714512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559B15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в олимпиадах: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38" y="2786058"/>
          <a:ext cx="6548462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8462"/>
              </a:tblGrid>
              <a:tr h="2000264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rgbClr val="C00000"/>
                          </a:solidFill>
                          <a:latin typeface="TruthCYR Black" pitchFamily="50" charset="-52"/>
                          <a:cs typeface="Times New Roman" pitchFamily="18" charset="0"/>
                        </a:rPr>
                        <a:t>2011 – 2012 </a:t>
                      </a:r>
                      <a:r>
                        <a:rPr lang="ru-RU" sz="4000" dirty="0" err="1" smtClean="0">
                          <a:solidFill>
                            <a:srgbClr val="C00000"/>
                          </a:solidFill>
                          <a:latin typeface="TruthCYR Black" pitchFamily="50" charset="-52"/>
                          <a:cs typeface="Times New Roman" pitchFamily="18" charset="0"/>
                        </a:rPr>
                        <a:t>уч.г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  <a:latin typeface="TruthCYR Black" pitchFamily="50" charset="-52"/>
                          <a:cs typeface="Times New Roman" pitchFamily="18" charset="0"/>
                        </a:rPr>
                        <a:t>. – призёр по окружающему миру</a:t>
                      </a:r>
                      <a:endParaRPr lang="ru-RU" sz="4000" dirty="0">
                        <a:solidFill>
                          <a:srgbClr val="C00000"/>
                        </a:solidFill>
                        <a:latin typeface="TruthCYR Black" pitchFamily="50" charset="-5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7286644" y="357166"/>
            <a:ext cx="1129266" cy="1129266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H:\gr_11.05.04\Efimowa Kazachkowa\project_support\teacher_support\Site2.files\image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2151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Достижения учащихся: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42910" y="1285860"/>
            <a:ext cx="8001056" cy="49625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Участие в конкурсах: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2010-2011 </a:t>
            </a:r>
            <a:r>
              <a:rPr lang="ru-RU" b="1" dirty="0" err="1" smtClean="0">
                <a:solidFill>
                  <a:srgbClr val="002060"/>
                </a:solidFill>
              </a:rPr>
              <a:t>уч.г</a:t>
            </a:r>
            <a:r>
              <a:rPr lang="ru-RU" dirty="0" smtClean="0"/>
              <a:t>. </a:t>
            </a:r>
            <a:r>
              <a:rPr lang="ru-RU" b="1" dirty="0" smtClean="0">
                <a:solidFill>
                  <a:srgbClr val="7030A0"/>
                </a:solidFill>
              </a:rPr>
              <a:t>– призёр конкурса </a:t>
            </a:r>
          </a:p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«Пасха в Кубанской семье»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2011 – 2012 </a:t>
            </a:r>
            <a:r>
              <a:rPr lang="ru-RU" b="1" dirty="0" err="1" smtClean="0">
                <a:solidFill>
                  <a:srgbClr val="002060"/>
                </a:solidFill>
              </a:rPr>
              <a:t>уч.г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r>
              <a:rPr lang="ru-RU" b="1" dirty="0" smtClean="0">
                <a:solidFill>
                  <a:srgbClr val="7030A0"/>
                </a:solidFill>
              </a:rPr>
              <a:t> – призёр конкурса «Полиция спешит на помощь»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2012 – 2013 </a:t>
            </a:r>
            <a:r>
              <a:rPr lang="ru-RU" b="1" dirty="0" err="1" smtClean="0">
                <a:solidFill>
                  <a:srgbClr val="002060"/>
                </a:solidFill>
              </a:rPr>
              <a:t>уч.г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7030A0"/>
                </a:solidFill>
              </a:rPr>
              <a:t>– призёр и победители   конкурсов « Служба спасения 01», 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«Моя мама лучшая на свете»,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«Пасха в Кубанской семье».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Picture 2" descr="F:\анимация\лодки и море\sea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000635"/>
            <a:ext cx="1285884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:\gr_11.05.04\Efimowa Kazachkowa\project_support\teacher_support\Site2.files\image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8" cy="6286543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Результаты моей деятельности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85926"/>
            <a:ext cx="7786742" cy="471490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b="1" dirty="0" smtClean="0"/>
              <a:t>Победитель муниципального этапа цикла уроков  качества   2012-2013 </a:t>
            </a:r>
            <a:r>
              <a:rPr lang="ru-RU" sz="2800" b="1" dirty="0" err="1" smtClean="0"/>
              <a:t>уч.г</a:t>
            </a:r>
            <a:r>
              <a:rPr lang="ru-RU" sz="2800" b="1" dirty="0" smtClean="0"/>
              <a:t>.</a:t>
            </a:r>
          </a:p>
          <a:p>
            <a:pPr algn="just">
              <a:buNone/>
            </a:pPr>
            <a:endParaRPr lang="ru-RU" sz="2800" b="1" dirty="0" smtClean="0">
              <a:solidFill>
                <a:srgbClr val="7030A0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Лауреат краевого конкурса «Цикла методических разработок к урокам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кубановедения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по теме 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  «Кубань – многонациональная» 2010 – 2011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уч.г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>
              <a:buNone/>
            </a:pP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Призёр краевого конкурса методических разработок вводного урока курса ОРКСЭ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«Наш дом Россия»  2012-2013 </a:t>
            </a:r>
            <a:r>
              <a:rPr lang="ru-RU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уч.г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 descr="H:\gr_11.05.04\Efimowa Kazachkowa\project_support\teacher_support\Site2.files\image02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428605"/>
            <a:ext cx="1643074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171</Words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Достижения учащихся:</vt:lpstr>
      <vt:lpstr>Участие в олимпиадах:</vt:lpstr>
      <vt:lpstr>Достижения учащихся:</vt:lpstr>
      <vt:lpstr>Результаты моей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 И НАТАЛЬЯ</dc:creator>
  <cp:lastModifiedBy>User</cp:lastModifiedBy>
  <cp:revision>2</cp:revision>
  <dcterms:created xsi:type="dcterms:W3CDTF">2013-04-10T23:44:00Z</dcterms:created>
  <dcterms:modified xsi:type="dcterms:W3CDTF">2013-04-11T11:44:28Z</dcterms:modified>
</cp:coreProperties>
</file>