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1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1F76"/>
    <a:srgbClr val="8CAD57"/>
    <a:srgbClr val="ADCF8B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hyperlink" Target="../../&#1056;&#1072;&#1073;&#1086;&#1095;&#1080;&#1081;%20&#1089;&#1090;&#1086;&#1083;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image" Target="../media/image3.gif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2.gif"/><Relationship Id="rId1" Type="http://schemas.openxmlformats.org/officeDocument/2006/relationships/image" Target="../media/image9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hyperlink" Target="&#1060;&#1059;&#1053;&#1050;&#1062;&#1048;&#1048;%201/&#1092;&#1091;&#1085;&#1082;&#1094;&#1080;&#1080;/Advanced_Grapher_v2.02/CRACKED/agrapher_cracked.exe" TargetMode="External"/><Relationship Id="rId2" Type="http://schemas.openxmlformats.org/officeDocument/2006/relationships/hyperlink" Target="&#1060;&#1059;&#1053;&#1050;&#1062;&#1048;&#1048;%201/&#1092;&#1091;&#1085;&#1082;&#1094;&#1080;&#1080;/&#1092;&#1091;&#1085;&#1082;&#1094;&#1080;&#1080;%20sinx%20&#1080;%20cosx.ppt" TargetMode="External"/><Relationship Id="rId1" Type="http://schemas.openxmlformats.org/officeDocument/2006/relationships/hyperlink" Target="&#1086;&#1073;&#1083;&#1072;&#1089;&#1090;&#1100;%20&#1086;&#1087;&#1088;&#1077;&#1076;&#1077;&#1083;&#1077;&#1085;&#1080;&#1103;%20++.ppt" TargetMode="External"/><Relationship Id="rId5" Type="http://schemas.openxmlformats.org/officeDocument/2006/relationships/hyperlink" Target="&#1041;&#1086;&#1088;&#1076;&#1102;&#1088;&#1099;%202.ppt" TargetMode="External"/><Relationship Id="rId4" Type="http://schemas.openxmlformats.org/officeDocument/2006/relationships/slide" Target="../slides/slide1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D624A8-A96F-4AA0-9EBD-5EEF0F9E43DE}" type="doc">
      <dgm:prSet loTypeId="urn:microsoft.com/office/officeart/2005/8/layout/radial1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C357A69-8F3D-4778-9581-3F78170DD7D4}">
      <dgm:prSet phldrT="[Текст]" custT="1"/>
      <dgm:spPr/>
      <dgm:t>
        <a:bodyPr/>
        <a:lstStyle/>
        <a:p>
          <a:r>
            <a:rPr lang="ru-RU" sz="1600" b="1" dirty="0" smtClean="0"/>
            <a:t>Блочно-модульная технология в  преподавании математики</a:t>
          </a:r>
          <a:endParaRPr lang="ru-RU" sz="1600" b="1" dirty="0"/>
        </a:p>
      </dgm:t>
    </dgm:pt>
    <dgm:pt modelId="{73A9AB0F-9A33-4C18-A98E-C36D45B36993}" type="parTrans" cxnId="{5EBD515F-C1DB-43BF-9B5E-C163F1B6470D}">
      <dgm:prSet/>
      <dgm:spPr/>
      <dgm:t>
        <a:bodyPr/>
        <a:lstStyle/>
        <a:p>
          <a:endParaRPr lang="ru-RU"/>
        </a:p>
      </dgm:t>
    </dgm:pt>
    <dgm:pt modelId="{83EF94D9-3D78-4644-9A4B-237C684DA222}" type="sibTrans" cxnId="{5EBD515F-C1DB-43BF-9B5E-C163F1B6470D}">
      <dgm:prSet/>
      <dgm:spPr/>
      <dgm:t>
        <a:bodyPr/>
        <a:lstStyle/>
        <a:p>
          <a:endParaRPr lang="ru-RU"/>
        </a:p>
      </dgm:t>
    </dgm:pt>
    <dgm:pt modelId="{D939493E-256A-46E3-B6C6-A7EDD1970447}">
      <dgm:prSet phldrT="[Текст]" custT="1"/>
      <dgm:spPr/>
      <dgm:t>
        <a:bodyPr/>
        <a:lstStyle/>
        <a:p>
          <a:r>
            <a:rPr lang="ru-RU" sz="1600" b="1" smtClean="0"/>
            <a:t>2. Информационный модуль</a:t>
          </a:r>
          <a:endParaRPr lang="ru-RU" sz="1600" b="1" dirty="0"/>
        </a:p>
      </dgm:t>
    </dgm:pt>
    <dgm:pt modelId="{24F6AFB0-B652-44D3-8817-41D81A397C04}" type="parTrans" cxnId="{F7B5E0BA-1D4C-4B1B-8E29-BE9CAA2065C7}">
      <dgm:prSet/>
      <dgm:spPr/>
      <dgm:t>
        <a:bodyPr/>
        <a:lstStyle/>
        <a:p>
          <a:endParaRPr lang="ru-RU" dirty="0"/>
        </a:p>
      </dgm:t>
    </dgm:pt>
    <dgm:pt modelId="{D22E2C10-97AF-447E-8644-649B50AE7345}" type="sibTrans" cxnId="{F7B5E0BA-1D4C-4B1B-8E29-BE9CAA2065C7}">
      <dgm:prSet/>
      <dgm:spPr/>
      <dgm:t>
        <a:bodyPr/>
        <a:lstStyle/>
        <a:p>
          <a:endParaRPr lang="ru-RU"/>
        </a:p>
      </dgm:t>
    </dgm:pt>
    <dgm:pt modelId="{0C5D3325-1A52-4052-B0F3-BFB9BB930F7B}">
      <dgm:prSet phldrT="[Текст]" custT="1"/>
      <dgm:spPr/>
      <dgm:t>
        <a:bodyPr/>
        <a:lstStyle/>
        <a:p>
          <a:r>
            <a:rPr lang="ru-RU" sz="1600" b="1" smtClean="0"/>
            <a:t>3. Расширенный модуль</a:t>
          </a:r>
          <a:endParaRPr lang="ru-RU" sz="1600" b="1" dirty="0"/>
        </a:p>
      </dgm:t>
    </dgm:pt>
    <dgm:pt modelId="{9E957F9A-232A-42B0-9000-94439FE886A7}" type="parTrans" cxnId="{29C925B4-C3B0-4785-8BCD-FB1DBD19531B}">
      <dgm:prSet/>
      <dgm:spPr/>
      <dgm:t>
        <a:bodyPr/>
        <a:lstStyle/>
        <a:p>
          <a:endParaRPr lang="ru-RU" dirty="0"/>
        </a:p>
      </dgm:t>
    </dgm:pt>
    <dgm:pt modelId="{9330B6E3-E760-4335-99A1-AA22BBD0E35D}" type="sibTrans" cxnId="{29C925B4-C3B0-4785-8BCD-FB1DBD19531B}">
      <dgm:prSet/>
      <dgm:spPr/>
      <dgm:t>
        <a:bodyPr/>
        <a:lstStyle/>
        <a:p>
          <a:endParaRPr lang="ru-RU"/>
        </a:p>
      </dgm:t>
    </dgm:pt>
    <dgm:pt modelId="{39895E25-FFF0-483E-B6C5-2FA287882E7E}">
      <dgm:prSet phldrT="[Текст]" custT="1"/>
      <dgm:spPr/>
      <dgm:t>
        <a:bodyPr/>
        <a:lstStyle/>
        <a:p>
          <a:r>
            <a:rPr lang="ru-RU" sz="1600" b="1" smtClean="0"/>
            <a:t>4. Модуль систематизации</a:t>
          </a:r>
          <a:endParaRPr lang="ru-RU" sz="1600" b="1" dirty="0"/>
        </a:p>
      </dgm:t>
    </dgm:pt>
    <dgm:pt modelId="{99DE0CCC-A4A1-4189-B830-56407CC64AF4}" type="parTrans" cxnId="{FF51DB11-89C5-4AC8-B112-B899CB26E4B0}">
      <dgm:prSet/>
      <dgm:spPr/>
      <dgm:t>
        <a:bodyPr/>
        <a:lstStyle/>
        <a:p>
          <a:endParaRPr lang="ru-RU" dirty="0"/>
        </a:p>
      </dgm:t>
    </dgm:pt>
    <dgm:pt modelId="{E3DB904C-03E2-49FB-86BA-16CC94950496}" type="sibTrans" cxnId="{FF51DB11-89C5-4AC8-B112-B899CB26E4B0}">
      <dgm:prSet/>
      <dgm:spPr/>
      <dgm:t>
        <a:bodyPr/>
        <a:lstStyle/>
        <a:p>
          <a:endParaRPr lang="ru-RU"/>
        </a:p>
      </dgm:t>
    </dgm:pt>
    <dgm:pt modelId="{B2AC5299-049B-48A4-8F13-90A965793A7C}">
      <dgm:prSet/>
      <dgm:spPr/>
      <dgm:t>
        <a:bodyPr/>
        <a:lstStyle/>
        <a:p>
          <a:endParaRPr lang="ru-RU"/>
        </a:p>
      </dgm:t>
    </dgm:pt>
    <dgm:pt modelId="{DDC83A6E-6C31-4DB3-8800-E70EE1655BC7}" type="parTrans" cxnId="{D5A446C8-3EAE-4360-8DE4-338B537ACCCA}">
      <dgm:prSet/>
      <dgm:spPr/>
      <dgm:t>
        <a:bodyPr/>
        <a:lstStyle/>
        <a:p>
          <a:endParaRPr lang="ru-RU"/>
        </a:p>
      </dgm:t>
    </dgm:pt>
    <dgm:pt modelId="{34841DA6-3471-43F8-ADE5-CF7980F67334}" type="sibTrans" cxnId="{D5A446C8-3EAE-4360-8DE4-338B537ACCCA}">
      <dgm:prSet/>
      <dgm:spPr/>
      <dgm:t>
        <a:bodyPr/>
        <a:lstStyle/>
        <a:p>
          <a:endParaRPr lang="ru-RU"/>
        </a:p>
      </dgm:t>
    </dgm:pt>
    <dgm:pt modelId="{7E123F13-05DB-4869-9B5B-9F7AF2C87B34}">
      <dgm:prSet phldrT="[Текст]" custT="1"/>
      <dgm:spPr/>
      <dgm:t>
        <a:bodyPr/>
        <a:lstStyle/>
        <a:p>
          <a:r>
            <a:rPr lang="ru-RU" sz="1600" b="1" smtClean="0"/>
            <a:t>1. Проблемный модуль</a:t>
          </a:r>
          <a:endParaRPr lang="ru-RU" sz="1600" b="1" dirty="0"/>
        </a:p>
      </dgm:t>
    </dgm:pt>
    <dgm:pt modelId="{A1AFED8A-00A2-4FF9-8EDB-8EEC7F77DFCF}" type="sibTrans" cxnId="{9E38F7DF-CB5C-485F-AE2F-D9FC258046B2}">
      <dgm:prSet/>
      <dgm:spPr/>
      <dgm:t>
        <a:bodyPr/>
        <a:lstStyle/>
        <a:p>
          <a:endParaRPr lang="ru-RU"/>
        </a:p>
      </dgm:t>
    </dgm:pt>
    <dgm:pt modelId="{91485560-98F7-4086-B0BF-AD01993151D2}" type="parTrans" cxnId="{9E38F7DF-CB5C-485F-AE2F-D9FC258046B2}">
      <dgm:prSet/>
      <dgm:spPr/>
      <dgm:t>
        <a:bodyPr/>
        <a:lstStyle/>
        <a:p>
          <a:endParaRPr lang="ru-RU" dirty="0"/>
        </a:p>
      </dgm:t>
    </dgm:pt>
    <dgm:pt modelId="{CA2255BD-D36C-4967-A047-85EB953CCBCC}">
      <dgm:prSet custT="1"/>
      <dgm:spPr/>
      <dgm:t>
        <a:bodyPr/>
        <a:lstStyle/>
        <a:p>
          <a:r>
            <a:rPr lang="ru-RU" sz="1600" b="1" smtClean="0"/>
            <a:t>5. Модуль коррекции знаний</a:t>
          </a:r>
          <a:endParaRPr lang="ru-RU" sz="1600" b="1" dirty="0"/>
        </a:p>
      </dgm:t>
    </dgm:pt>
    <dgm:pt modelId="{A51BC75D-72B5-4509-9719-623354E43B20}" type="parTrans" cxnId="{CBF86AEF-49DF-4731-B07F-D242F4B29461}">
      <dgm:prSet/>
      <dgm:spPr/>
      <dgm:t>
        <a:bodyPr/>
        <a:lstStyle/>
        <a:p>
          <a:endParaRPr lang="ru-RU" dirty="0"/>
        </a:p>
      </dgm:t>
    </dgm:pt>
    <dgm:pt modelId="{245C8495-C2F6-471B-BF97-A9ECC46D04DC}" type="sibTrans" cxnId="{CBF86AEF-49DF-4731-B07F-D242F4B29461}">
      <dgm:prSet/>
      <dgm:spPr/>
      <dgm:t>
        <a:bodyPr/>
        <a:lstStyle/>
        <a:p>
          <a:endParaRPr lang="ru-RU"/>
        </a:p>
      </dgm:t>
    </dgm:pt>
    <dgm:pt modelId="{E1F88048-3164-4485-8D62-3A75F3A5050A}">
      <dgm:prSet custT="1"/>
      <dgm:spPr/>
      <dgm:t>
        <a:bodyPr/>
        <a:lstStyle/>
        <a:p>
          <a:r>
            <a:rPr lang="ru-RU" sz="1600" b="1" smtClean="0"/>
            <a:t>6. Модуль контроля</a:t>
          </a:r>
          <a:endParaRPr lang="ru-RU" sz="1600" b="1" dirty="0"/>
        </a:p>
      </dgm:t>
    </dgm:pt>
    <dgm:pt modelId="{EA3AF5E1-5669-40F7-B8FA-B546AF809BBC}" type="parTrans" cxnId="{439DB5BE-F8FD-4486-96AA-B48693979ACD}">
      <dgm:prSet/>
      <dgm:spPr/>
      <dgm:t>
        <a:bodyPr/>
        <a:lstStyle/>
        <a:p>
          <a:endParaRPr lang="ru-RU" dirty="0"/>
        </a:p>
      </dgm:t>
    </dgm:pt>
    <dgm:pt modelId="{FA2CCDAF-6179-4515-9B6A-33D4599F10A4}" type="sibTrans" cxnId="{439DB5BE-F8FD-4486-96AA-B48693979ACD}">
      <dgm:prSet/>
      <dgm:spPr/>
      <dgm:t>
        <a:bodyPr/>
        <a:lstStyle/>
        <a:p>
          <a:endParaRPr lang="ru-RU"/>
        </a:p>
      </dgm:t>
    </dgm:pt>
    <dgm:pt modelId="{0D4693A0-C1B9-4739-A8A3-A6BEB41EB9D8}" type="pres">
      <dgm:prSet presAssocID="{04D624A8-A96F-4AA0-9EBD-5EEF0F9E43D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41E0AD-E9C3-4413-B1BE-4056721FB4EB}" type="pres">
      <dgm:prSet presAssocID="{8C357A69-8F3D-4778-9581-3F78170DD7D4}" presName="centerShape" presStyleLbl="node0" presStyleIdx="0" presStyleCnt="1" custScaleX="121002" custLinFactNeighborX="-1316" custLinFactNeighborY="-596"/>
      <dgm:spPr/>
      <dgm:t>
        <a:bodyPr/>
        <a:lstStyle/>
        <a:p>
          <a:endParaRPr lang="ru-RU"/>
        </a:p>
      </dgm:t>
    </dgm:pt>
    <dgm:pt modelId="{BA8C306A-FE2A-4C5B-8BD3-C17BB3C3A5C6}" type="pres">
      <dgm:prSet presAssocID="{91485560-98F7-4086-B0BF-AD01993151D2}" presName="Name9" presStyleLbl="parChTrans1D2" presStyleIdx="0" presStyleCnt="6"/>
      <dgm:spPr/>
      <dgm:t>
        <a:bodyPr/>
        <a:lstStyle/>
        <a:p>
          <a:endParaRPr lang="ru-RU"/>
        </a:p>
      </dgm:t>
    </dgm:pt>
    <dgm:pt modelId="{621F5B2C-ECBC-4BD6-B8C4-AC72FF395F8E}" type="pres">
      <dgm:prSet presAssocID="{91485560-98F7-4086-B0BF-AD01993151D2}" presName="connTx" presStyleLbl="parChTrans1D2" presStyleIdx="0" presStyleCnt="6"/>
      <dgm:spPr/>
      <dgm:t>
        <a:bodyPr/>
        <a:lstStyle/>
        <a:p>
          <a:endParaRPr lang="ru-RU"/>
        </a:p>
      </dgm:t>
    </dgm:pt>
    <dgm:pt modelId="{8D313DB0-3843-4D2E-803F-519D16F77FA4}" type="pres">
      <dgm:prSet presAssocID="{7E123F13-05DB-4869-9B5B-9F7AF2C87B34}" presName="node" presStyleLbl="node1" presStyleIdx="0" presStyleCnt="6" custScaleX="111219" custScaleY="109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541B64-34D5-47CE-A373-A4654B994EA3}" type="pres">
      <dgm:prSet presAssocID="{24F6AFB0-B652-44D3-8817-41D81A397C04}" presName="Name9" presStyleLbl="parChTrans1D2" presStyleIdx="1" presStyleCnt="6"/>
      <dgm:spPr/>
      <dgm:t>
        <a:bodyPr/>
        <a:lstStyle/>
        <a:p>
          <a:endParaRPr lang="ru-RU"/>
        </a:p>
      </dgm:t>
    </dgm:pt>
    <dgm:pt modelId="{E682ED24-102C-494D-B517-089D4E0767A5}" type="pres">
      <dgm:prSet presAssocID="{24F6AFB0-B652-44D3-8817-41D81A397C04}" presName="connTx" presStyleLbl="parChTrans1D2" presStyleIdx="1" presStyleCnt="6"/>
      <dgm:spPr/>
      <dgm:t>
        <a:bodyPr/>
        <a:lstStyle/>
        <a:p>
          <a:endParaRPr lang="ru-RU"/>
        </a:p>
      </dgm:t>
    </dgm:pt>
    <dgm:pt modelId="{3990A27F-98FD-48A1-BBD7-A6D1B9011546}" type="pres">
      <dgm:prSet presAssocID="{D939493E-256A-46E3-B6C6-A7EDD1970447}" presName="node" presStyleLbl="node1" presStyleIdx="1" presStyleCnt="6" custScaleX="1492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A671A-F5C0-4145-A161-A515FD24F4BA}" type="pres">
      <dgm:prSet presAssocID="{9E957F9A-232A-42B0-9000-94439FE886A7}" presName="Name9" presStyleLbl="parChTrans1D2" presStyleIdx="2" presStyleCnt="6"/>
      <dgm:spPr/>
      <dgm:t>
        <a:bodyPr/>
        <a:lstStyle/>
        <a:p>
          <a:endParaRPr lang="ru-RU"/>
        </a:p>
      </dgm:t>
    </dgm:pt>
    <dgm:pt modelId="{8C845280-B4C8-47BE-AC96-625112A2D408}" type="pres">
      <dgm:prSet presAssocID="{9E957F9A-232A-42B0-9000-94439FE886A7}" presName="connTx" presStyleLbl="parChTrans1D2" presStyleIdx="2" presStyleCnt="6"/>
      <dgm:spPr/>
      <dgm:t>
        <a:bodyPr/>
        <a:lstStyle/>
        <a:p>
          <a:endParaRPr lang="ru-RU"/>
        </a:p>
      </dgm:t>
    </dgm:pt>
    <dgm:pt modelId="{4455407D-D90A-43FB-B35E-E856F6006116}" type="pres">
      <dgm:prSet presAssocID="{0C5D3325-1A52-4052-B0F3-BFB9BB930F7B}" presName="node" presStyleLbl="node1" presStyleIdx="2" presStyleCnt="6" custScaleX="1422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12EC72-924A-4135-A292-975094E02640}" type="pres">
      <dgm:prSet presAssocID="{99DE0CCC-A4A1-4189-B830-56407CC64AF4}" presName="Name9" presStyleLbl="parChTrans1D2" presStyleIdx="3" presStyleCnt="6"/>
      <dgm:spPr/>
      <dgm:t>
        <a:bodyPr/>
        <a:lstStyle/>
        <a:p>
          <a:endParaRPr lang="ru-RU"/>
        </a:p>
      </dgm:t>
    </dgm:pt>
    <dgm:pt modelId="{07A03B58-ED9D-4F66-B4BB-CEFD623374EE}" type="pres">
      <dgm:prSet presAssocID="{99DE0CCC-A4A1-4189-B830-56407CC64AF4}" presName="connTx" presStyleLbl="parChTrans1D2" presStyleIdx="3" presStyleCnt="6"/>
      <dgm:spPr/>
      <dgm:t>
        <a:bodyPr/>
        <a:lstStyle/>
        <a:p>
          <a:endParaRPr lang="ru-RU"/>
        </a:p>
      </dgm:t>
    </dgm:pt>
    <dgm:pt modelId="{E33D9723-5BAD-4CF7-B437-ABE2EFACBD81}" type="pres">
      <dgm:prSet presAssocID="{39895E25-FFF0-483E-B6C5-2FA287882E7E}" presName="node" presStyleLbl="node1" presStyleIdx="3" presStyleCnt="6" custScaleX="1252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78AAF1-A3E1-46B7-938A-A44C3D43FC2C}" type="pres">
      <dgm:prSet presAssocID="{A51BC75D-72B5-4509-9719-623354E43B20}" presName="Name9" presStyleLbl="parChTrans1D2" presStyleIdx="4" presStyleCnt="6"/>
      <dgm:spPr/>
      <dgm:t>
        <a:bodyPr/>
        <a:lstStyle/>
        <a:p>
          <a:endParaRPr lang="ru-RU"/>
        </a:p>
      </dgm:t>
    </dgm:pt>
    <dgm:pt modelId="{62F11B33-BFAA-4CA4-A1E7-EB2A4ABA2505}" type="pres">
      <dgm:prSet presAssocID="{A51BC75D-72B5-4509-9719-623354E43B20}" presName="connTx" presStyleLbl="parChTrans1D2" presStyleIdx="4" presStyleCnt="6"/>
      <dgm:spPr/>
      <dgm:t>
        <a:bodyPr/>
        <a:lstStyle/>
        <a:p>
          <a:endParaRPr lang="ru-RU"/>
        </a:p>
      </dgm:t>
    </dgm:pt>
    <dgm:pt modelId="{5720DEE1-79DA-46D5-923F-F4CAEEF83490}" type="pres">
      <dgm:prSet presAssocID="{CA2255BD-D36C-4967-A047-85EB953CCBCC}" presName="node" presStyleLbl="node1" presStyleIdx="4" presStyleCnt="6" custScaleX="123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88562A-21A3-4E6E-959A-0C2C71E5ECDC}" type="pres">
      <dgm:prSet presAssocID="{EA3AF5E1-5669-40F7-B8FA-B546AF809BBC}" presName="Name9" presStyleLbl="parChTrans1D2" presStyleIdx="5" presStyleCnt="6"/>
      <dgm:spPr/>
      <dgm:t>
        <a:bodyPr/>
        <a:lstStyle/>
        <a:p>
          <a:endParaRPr lang="ru-RU"/>
        </a:p>
      </dgm:t>
    </dgm:pt>
    <dgm:pt modelId="{53BBD9F9-6E04-4FB5-B6EC-EEA4F424AE17}" type="pres">
      <dgm:prSet presAssocID="{EA3AF5E1-5669-40F7-B8FA-B546AF809BBC}" presName="connTx" presStyleLbl="parChTrans1D2" presStyleIdx="5" presStyleCnt="6"/>
      <dgm:spPr/>
      <dgm:t>
        <a:bodyPr/>
        <a:lstStyle/>
        <a:p>
          <a:endParaRPr lang="ru-RU"/>
        </a:p>
      </dgm:t>
    </dgm:pt>
    <dgm:pt modelId="{E459CB0F-9F1D-4F8D-8353-D579A1BA2D99}" type="pres">
      <dgm:prSet presAssocID="{E1F88048-3164-4485-8D62-3A75F3A5050A}" presName="node" presStyleLbl="node1" presStyleIdx="5" presStyleCnt="6" custScaleX="133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484CAF-FBE7-4943-B2CA-A0509AD7C186}" type="presOf" srcId="{9E957F9A-232A-42B0-9000-94439FE886A7}" destId="{886A671A-F5C0-4145-A161-A515FD24F4BA}" srcOrd="0" destOrd="0" presId="urn:microsoft.com/office/officeart/2005/8/layout/radial1"/>
    <dgm:cxn modelId="{CA0FEA47-0C50-4BF9-A249-CA835A9F6BDB}" type="presOf" srcId="{91485560-98F7-4086-B0BF-AD01993151D2}" destId="{BA8C306A-FE2A-4C5B-8BD3-C17BB3C3A5C6}" srcOrd="0" destOrd="0" presId="urn:microsoft.com/office/officeart/2005/8/layout/radial1"/>
    <dgm:cxn modelId="{04B79943-8AB8-47F7-9BC7-565ECBACE891}" type="presOf" srcId="{D939493E-256A-46E3-B6C6-A7EDD1970447}" destId="{3990A27F-98FD-48A1-BBD7-A6D1B9011546}" srcOrd="0" destOrd="0" presId="urn:microsoft.com/office/officeart/2005/8/layout/radial1"/>
    <dgm:cxn modelId="{F0C37EAE-63A2-4A5A-BE75-8252311A4D11}" type="presOf" srcId="{8C357A69-8F3D-4778-9581-3F78170DD7D4}" destId="{E341E0AD-E9C3-4413-B1BE-4056721FB4EB}" srcOrd="0" destOrd="0" presId="urn:microsoft.com/office/officeart/2005/8/layout/radial1"/>
    <dgm:cxn modelId="{069E99CD-814B-40E5-989B-18914E34250A}" type="presOf" srcId="{A51BC75D-72B5-4509-9719-623354E43B20}" destId="{62F11B33-BFAA-4CA4-A1E7-EB2A4ABA2505}" srcOrd="1" destOrd="0" presId="urn:microsoft.com/office/officeart/2005/8/layout/radial1"/>
    <dgm:cxn modelId="{1D0B0860-D454-499D-B17C-ED7F5A21B200}" type="presOf" srcId="{EA3AF5E1-5669-40F7-B8FA-B546AF809BBC}" destId="{53BBD9F9-6E04-4FB5-B6EC-EEA4F424AE17}" srcOrd="1" destOrd="0" presId="urn:microsoft.com/office/officeart/2005/8/layout/radial1"/>
    <dgm:cxn modelId="{28580491-74AA-468A-8D05-8D6E049BC18C}" type="presOf" srcId="{04D624A8-A96F-4AA0-9EBD-5EEF0F9E43DE}" destId="{0D4693A0-C1B9-4739-A8A3-A6BEB41EB9D8}" srcOrd="0" destOrd="0" presId="urn:microsoft.com/office/officeart/2005/8/layout/radial1"/>
    <dgm:cxn modelId="{B381935D-548F-4F61-9C7B-35AAF83F0A2B}" type="presOf" srcId="{0C5D3325-1A52-4052-B0F3-BFB9BB930F7B}" destId="{4455407D-D90A-43FB-B35E-E856F6006116}" srcOrd="0" destOrd="0" presId="urn:microsoft.com/office/officeart/2005/8/layout/radial1"/>
    <dgm:cxn modelId="{5EBD515F-C1DB-43BF-9B5E-C163F1B6470D}" srcId="{04D624A8-A96F-4AA0-9EBD-5EEF0F9E43DE}" destId="{8C357A69-8F3D-4778-9581-3F78170DD7D4}" srcOrd="0" destOrd="0" parTransId="{73A9AB0F-9A33-4C18-A98E-C36D45B36993}" sibTransId="{83EF94D9-3D78-4644-9A4B-237C684DA222}"/>
    <dgm:cxn modelId="{551354CE-A6F8-4A32-9231-D9C3B8F68053}" type="presOf" srcId="{24F6AFB0-B652-44D3-8817-41D81A397C04}" destId="{60541B64-34D5-47CE-A373-A4654B994EA3}" srcOrd="0" destOrd="0" presId="urn:microsoft.com/office/officeart/2005/8/layout/radial1"/>
    <dgm:cxn modelId="{25A2C795-B6E9-4D2F-8CD1-D6EDD128D4A0}" type="presOf" srcId="{E1F88048-3164-4485-8D62-3A75F3A5050A}" destId="{E459CB0F-9F1D-4F8D-8353-D579A1BA2D99}" srcOrd="0" destOrd="0" presId="urn:microsoft.com/office/officeart/2005/8/layout/radial1"/>
    <dgm:cxn modelId="{D41BD935-1E65-4DEC-AC71-01ED2A5D143C}" type="presOf" srcId="{A51BC75D-72B5-4509-9719-623354E43B20}" destId="{CF78AAF1-A3E1-46B7-938A-A44C3D43FC2C}" srcOrd="0" destOrd="0" presId="urn:microsoft.com/office/officeart/2005/8/layout/radial1"/>
    <dgm:cxn modelId="{6DF7BE28-92C0-45F9-B530-4E57FB57098D}" type="presOf" srcId="{99DE0CCC-A4A1-4189-B830-56407CC64AF4}" destId="{EC12EC72-924A-4135-A292-975094E02640}" srcOrd="0" destOrd="0" presId="urn:microsoft.com/office/officeart/2005/8/layout/radial1"/>
    <dgm:cxn modelId="{D5A446C8-3EAE-4360-8DE4-338B537ACCCA}" srcId="{04D624A8-A96F-4AA0-9EBD-5EEF0F9E43DE}" destId="{B2AC5299-049B-48A4-8F13-90A965793A7C}" srcOrd="1" destOrd="0" parTransId="{DDC83A6E-6C31-4DB3-8800-E70EE1655BC7}" sibTransId="{34841DA6-3471-43F8-ADE5-CF7980F67334}"/>
    <dgm:cxn modelId="{3D9DC7FE-76D7-4833-A4F8-53DE869E86C7}" type="presOf" srcId="{39895E25-FFF0-483E-B6C5-2FA287882E7E}" destId="{E33D9723-5BAD-4CF7-B437-ABE2EFACBD81}" srcOrd="0" destOrd="0" presId="urn:microsoft.com/office/officeart/2005/8/layout/radial1"/>
    <dgm:cxn modelId="{1E9B4EFC-EA59-4E27-B3E0-AF1511049AF3}" type="presOf" srcId="{24F6AFB0-B652-44D3-8817-41D81A397C04}" destId="{E682ED24-102C-494D-B517-089D4E0767A5}" srcOrd="1" destOrd="0" presId="urn:microsoft.com/office/officeart/2005/8/layout/radial1"/>
    <dgm:cxn modelId="{4BB8F5C7-5D7B-4194-992C-46820D169949}" type="presOf" srcId="{9E957F9A-232A-42B0-9000-94439FE886A7}" destId="{8C845280-B4C8-47BE-AC96-625112A2D408}" srcOrd="1" destOrd="0" presId="urn:microsoft.com/office/officeart/2005/8/layout/radial1"/>
    <dgm:cxn modelId="{693B5B55-11FF-4D26-9A2A-4099BDB267C9}" type="presOf" srcId="{91485560-98F7-4086-B0BF-AD01993151D2}" destId="{621F5B2C-ECBC-4BD6-B8C4-AC72FF395F8E}" srcOrd="1" destOrd="0" presId="urn:microsoft.com/office/officeart/2005/8/layout/radial1"/>
    <dgm:cxn modelId="{29C925B4-C3B0-4785-8BCD-FB1DBD19531B}" srcId="{8C357A69-8F3D-4778-9581-3F78170DD7D4}" destId="{0C5D3325-1A52-4052-B0F3-BFB9BB930F7B}" srcOrd="2" destOrd="0" parTransId="{9E957F9A-232A-42B0-9000-94439FE886A7}" sibTransId="{9330B6E3-E760-4335-99A1-AA22BBD0E35D}"/>
    <dgm:cxn modelId="{C4DB364F-3D87-4D38-8436-DAD0883DF0A3}" type="presOf" srcId="{EA3AF5E1-5669-40F7-B8FA-B546AF809BBC}" destId="{3188562A-21A3-4E6E-959A-0C2C71E5ECDC}" srcOrd="0" destOrd="0" presId="urn:microsoft.com/office/officeart/2005/8/layout/radial1"/>
    <dgm:cxn modelId="{F7B5E0BA-1D4C-4B1B-8E29-BE9CAA2065C7}" srcId="{8C357A69-8F3D-4778-9581-3F78170DD7D4}" destId="{D939493E-256A-46E3-B6C6-A7EDD1970447}" srcOrd="1" destOrd="0" parTransId="{24F6AFB0-B652-44D3-8817-41D81A397C04}" sibTransId="{D22E2C10-97AF-447E-8644-649B50AE7345}"/>
    <dgm:cxn modelId="{439DB5BE-F8FD-4486-96AA-B48693979ACD}" srcId="{8C357A69-8F3D-4778-9581-3F78170DD7D4}" destId="{E1F88048-3164-4485-8D62-3A75F3A5050A}" srcOrd="5" destOrd="0" parTransId="{EA3AF5E1-5669-40F7-B8FA-B546AF809BBC}" sibTransId="{FA2CCDAF-6179-4515-9B6A-33D4599F10A4}"/>
    <dgm:cxn modelId="{CBF86AEF-49DF-4731-B07F-D242F4B29461}" srcId="{8C357A69-8F3D-4778-9581-3F78170DD7D4}" destId="{CA2255BD-D36C-4967-A047-85EB953CCBCC}" srcOrd="4" destOrd="0" parTransId="{A51BC75D-72B5-4509-9719-623354E43B20}" sibTransId="{245C8495-C2F6-471B-BF97-A9ECC46D04DC}"/>
    <dgm:cxn modelId="{BAAA2079-0009-4CDB-A1C6-9BD221093A53}" type="presOf" srcId="{7E123F13-05DB-4869-9B5B-9F7AF2C87B34}" destId="{8D313DB0-3843-4D2E-803F-519D16F77FA4}" srcOrd="0" destOrd="0" presId="urn:microsoft.com/office/officeart/2005/8/layout/radial1"/>
    <dgm:cxn modelId="{B1E3F654-D35E-4049-A066-C53ABB0BCC28}" type="presOf" srcId="{CA2255BD-D36C-4967-A047-85EB953CCBCC}" destId="{5720DEE1-79DA-46D5-923F-F4CAEEF83490}" srcOrd="0" destOrd="0" presId="urn:microsoft.com/office/officeart/2005/8/layout/radial1"/>
    <dgm:cxn modelId="{9E38F7DF-CB5C-485F-AE2F-D9FC258046B2}" srcId="{8C357A69-8F3D-4778-9581-3F78170DD7D4}" destId="{7E123F13-05DB-4869-9B5B-9F7AF2C87B34}" srcOrd="0" destOrd="0" parTransId="{91485560-98F7-4086-B0BF-AD01993151D2}" sibTransId="{A1AFED8A-00A2-4FF9-8EDB-8EEC7F77DFCF}"/>
    <dgm:cxn modelId="{BD521DEF-D907-4268-937B-789808F6105D}" type="presOf" srcId="{99DE0CCC-A4A1-4189-B830-56407CC64AF4}" destId="{07A03B58-ED9D-4F66-B4BB-CEFD623374EE}" srcOrd="1" destOrd="0" presId="urn:microsoft.com/office/officeart/2005/8/layout/radial1"/>
    <dgm:cxn modelId="{FF51DB11-89C5-4AC8-B112-B899CB26E4B0}" srcId="{8C357A69-8F3D-4778-9581-3F78170DD7D4}" destId="{39895E25-FFF0-483E-B6C5-2FA287882E7E}" srcOrd="3" destOrd="0" parTransId="{99DE0CCC-A4A1-4189-B830-56407CC64AF4}" sibTransId="{E3DB904C-03E2-49FB-86BA-16CC94950496}"/>
    <dgm:cxn modelId="{FDB689D3-59C2-409C-99D2-9955542DE3BA}" type="presParOf" srcId="{0D4693A0-C1B9-4739-A8A3-A6BEB41EB9D8}" destId="{E341E0AD-E9C3-4413-B1BE-4056721FB4EB}" srcOrd="0" destOrd="0" presId="urn:microsoft.com/office/officeart/2005/8/layout/radial1"/>
    <dgm:cxn modelId="{2533A4ED-B0EA-4AAA-8714-096A0749CD27}" type="presParOf" srcId="{0D4693A0-C1B9-4739-A8A3-A6BEB41EB9D8}" destId="{BA8C306A-FE2A-4C5B-8BD3-C17BB3C3A5C6}" srcOrd="1" destOrd="0" presId="urn:microsoft.com/office/officeart/2005/8/layout/radial1"/>
    <dgm:cxn modelId="{189F7C6C-09CE-4D78-8DFB-2BBAA031D6F7}" type="presParOf" srcId="{BA8C306A-FE2A-4C5B-8BD3-C17BB3C3A5C6}" destId="{621F5B2C-ECBC-4BD6-B8C4-AC72FF395F8E}" srcOrd="0" destOrd="0" presId="urn:microsoft.com/office/officeart/2005/8/layout/radial1"/>
    <dgm:cxn modelId="{CF7F8006-3F9D-4EDB-8AB8-27719E8C0258}" type="presParOf" srcId="{0D4693A0-C1B9-4739-A8A3-A6BEB41EB9D8}" destId="{8D313DB0-3843-4D2E-803F-519D16F77FA4}" srcOrd="2" destOrd="0" presId="urn:microsoft.com/office/officeart/2005/8/layout/radial1"/>
    <dgm:cxn modelId="{7EC74CC4-99B4-4FB7-868A-47584A0CAA7C}" type="presParOf" srcId="{0D4693A0-C1B9-4739-A8A3-A6BEB41EB9D8}" destId="{60541B64-34D5-47CE-A373-A4654B994EA3}" srcOrd="3" destOrd="0" presId="urn:microsoft.com/office/officeart/2005/8/layout/radial1"/>
    <dgm:cxn modelId="{3241B519-DCF4-446F-A470-093E99244041}" type="presParOf" srcId="{60541B64-34D5-47CE-A373-A4654B994EA3}" destId="{E682ED24-102C-494D-B517-089D4E0767A5}" srcOrd="0" destOrd="0" presId="urn:microsoft.com/office/officeart/2005/8/layout/radial1"/>
    <dgm:cxn modelId="{CDE5DB35-72C4-4280-97B2-760EB6C32FB5}" type="presParOf" srcId="{0D4693A0-C1B9-4739-A8A3-A6BEB41EB9D8}" destId="{3990A27F-98FD-48A1-BBD7-A6D1B9011546}" srcOrd="4" destOrd="0" presId="urn:microsoft.com/office/officeart/2005/8/layout/radial1"/>
    <dgm:cxn modelId="{D2AF345C-8443-436B-89D6-40B19D659FC8}" type="presParOf" srcId="{0D4693A0-C1B9-4739-A8A3-A6BEB41EB9D8}" destId="{886A671A-F5C0-4145-A161-A515FD24F4BA}" srcOrd="5" destOrd="0" presId="urn:microsoft.com/office/officeart/2005/8/layout/radial1"/>
    <dgm:cxn modelId="{4ED6B37B-D85D-4148-8EFB-91A018B62542}" type="presParOf" srcId="{886A671A-F5C0-4145-A161-A515FD24F4BA}" destId="{8C845280-B4C8-47BE-AC96-625112A2D408}" srcOrd="0" destOrd="0" presId="urn:microsoft.com/office/officeart/2005/8/layout/radial1"/>
    <dgm:cxn modelId="{72562E45-6183-48F1-80FC-69700AF99D4B}" type="presParOf" srcId="{0D4693A0-C1B9-4739-A8A3-A6BEB41EB9D8}" destId="{4455407D-D90A-43FB-B35E-E856F6006116}" srcOrd="6" destOrd="0" presId="urn:microsoft.com/office/officeart/2005/8/layout/radial1"/>
    <dgm:cxn modelId="{861641FB-3129-44FE-BC18-A89BEE3A19E7}" type="presParOf" srcId="{0D4693A0-C1B9-4739-A8A3-A6BEB41EB9D8}" destId="{EC12EC72-924A-4135-A292-975094E02640}" srcOrd="7" destOrd="0" presId="urn:microsoft.com/office/officeart/2005/8/layout/radial1"/>
    <dgm:cxn modelId="{49B9C8FD-ABAD-40B0-ACF2-B579B4E43EBB}" type="presParOf" srcId="{EC12EC72-924A-4135-A292-975094E02640}" destId="{07A03B58-ED9D-4F66-B4BB-CEFD623374EE}" srcOrd="0" destOrd="0" presId="urn:microsoft.com/office/officeart/2005/8/layout/radial1"/>
    <dgm:cxn modelId="{16D0EE0F-2FB7-4B92-9316-0BAD641EA774}" type="presParOf" srcId="{0D4693A0-C1B9-4739-A8A3-A6BEB41EB9D8}" destId="{E33D9723-5BAD-4CF7-B437-ABE2EFACBD81}" srcOrd="8" destOrd="0" presId="urn:microsoft.com/office/officeart/2005/8/layout/radial1"/>
    <dgm:cxn modelId="{BE365BE5-E7C0-47F5-86B2-309C498CFC62}" type="presParOf" srcId="{0D4693A0-C1B9-4739-A8A3-A6BEB41EB9D8}" destId="{CF78AAF1-A3E1-46B7-938A-A44C3D43FC2C}" srcOrd="9" destOrd="0" presId="urn:microsoft.com/office/officeart/2005/8/layout/radial1"/>
    <dgm:cxn modelId="{176A71BB-F1DA-4C53-8C4C-1CD4128A3D3A}" type="presParOf" srcId="{CF78AAF1-A3E1-46B7-938A-A44C3D43FC2C}" destId="{62F11B33-BFAA-4CA4-A1E7-EB2A4ABA2505}" srcOrd="0" destOrd="0" presId="urn:microsoft.com/office/officeart/2005/8/layout/radial1"/>
    <dgm:cxn modelId="{242754CD-6E2F-4D41-8045-0094C2D9D76D}" type="presParOf" srcId="{0D4693A0-C1B9-4739-A8A3-A6BEB41EB9D8}" destId="{5720DEE1-79DA-46D5-923F-F4CAEEF83490}" srcOrd="10" destOrd="0" presId="urn:microsoft.com/office/officeart/2005/8/layout/radial1"/>
    <dgm:cxn modelId="{4C18E26B-EB03-4B9D-A25F-BDE2F65B1D12}" type="presParOf" srcId="{0D4693A0-C1B9-4739-A8A3-A6BEB41EB9D8}" destId="{3188562A-21A3-4E6E-959A-0C2C71E5ECDC}" srcOrd="11" destOrd="0" presId="urn:microsoft.com/office/officeart/2005/8/layout/radial1"/>
    <dgm:cxn modelId="{71E96201-3A9A-4E9E-B835-DEAED80CC8C8}" type="presParOf" srcId="{3188562A-21A3-4E6E-959A-0C2C71E5ECDC}" destId="{53BBD9F9-6E04-4FB5-B6EC-EEA4F424AE17}" srcOrd="0" destOrd="0" presId="urn:microsoft.com/office/officeart/2005/8/layout/radial1"/>
    <dgm:cxn modelId="{A870E4D4-2520-4FA0-A3BC-0AF84747F9DD}" type="presParOf" srcId="{0D4693A0-C1B9-4739-A8A3-A6BEB41EB9D8}" destId="{E459CB0F-9F1D-4F8D-8353-D579A1BA2D99}" srcOrd="12" destOrd="0" presId="urn:microsoft.com/office/officeart/2005/8/layout/radial1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198EEEC-1D76-4868-9402-4A0BC5A35541}" type="doc">
      <dgm:prSet loTypeId="urn:microsoft.com/office/officeart/2005/8/layout/radial1" loCatId="relationship" qsTypeId="urn:microsoft.com/office/officeart/2005/8/quickstyle/3d4" qsCatId="3D" csTypeId="urn:microsoft.com/office/officeart/2005/8/colors/colorful2" csCatId="colorful" phldr="1"/>
      <dgm:spPr/>
    </dgm:pt>
    <dgm:pt modelId="{7A7A36B2-08E9-4234-9A84-3D6D858A7C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smtClean="0">
              <a:ln/>
              <a:effectLst/>
              <a:latin typeface="Arial" pitchFamily="34" charset="0"/>
            </a:rPr>
            <a:t>Интернет</a:t>
          </a:r>
        </a:p>
      </dgm:t>
    </dgm:pt>
    <dgm:pt modelId="{DC265610-7E7C-43CC-8B58-DCE2EDEB34F4}" type="parTrans" cxnId="{45C07674-58D2-48B5-9206-787218AD7BC8}">
      <dgm:prSet/>
      <dgm:spPr/>
      <dgm:t>
        <a:bodyPr/>
        <a:lstStyle/>
        <a:p>
          <a:endParaRPr lang="ru-RU"/>
        </a:p>
      </dgm:t>
    </dgm:pt>
    <dgm:pt modelId="{59E7336E-D0FB-48D5-8936-9D17E5403133}" type="sibTrans" cxnId="{45C07674-58D2-48B5-9206-787218AD7BC8}">
      <dgm:prSet/>
      <dgm:spPr/>
      <dgm:t>
        <a:bodyPr/>
        <a:lstStyle/>
        <a:p>
          <a:endParaRPr lang="ru-RU"/>
        </a:p>
      </dgm:t>
    </dgm:pt>
    <dgm:pt modelId="{529F6BDD-46E1-4E14-A894-FAE66FA3D14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1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</a:rPr>
            <a:t>Банк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1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</a:rPr>
            <a:t>рефератов</a:t>
          </a:r>
        </a:p>
      </dgm:t>
    </dgm:pt>
    <dgm:pt modelId="{D2107AB0-5282-4E70-BEEA-853D988C2BB4}" type="parTrans" cxnId="{125654DC-6FBA-4528-B111-F5D1894F08FC}">
      <dgm:prSet/>
      <dgm:spPr/>
      <dgm:t>
        <a:bodyPr/>
        <a:lstStyle/>
        <a:p>
          <a:endParaRPr lang="ru-RU"/>
        </a:p>
      </dgm:t>
    </dgm:pt>
    <dgm:pt modelId="{43116E5D-F4AC-4A34-A3C9-D2B56489A8CA}" type="sibTrans" cxnId="{125654DC-6FBA-4528-B111-F5D1894F08FC}">
      <dgm:prSet/>
      <dgm:spPr/>
      <dgm:t>
        <a:bodyPr/>
        <a:lstStyle/>
        <a:p>
          <a:endParaRPr lang="ru-RU"/>
        </a:p>
      </dgm:t>
    </dgm:pt>
    <dgm:pt modelId="{07809BAD-CB99-440E-B4AB-42B2C18B1A4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1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  <a:hlinkClick xmlns:r="http://schemas.openxmlformats.org/officeDocument/2006/relationships" r:id="rId1" action="ppaction://hlinkfile"/>
            </a:rPr>
            <a:t>Бесплатные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1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  <a:hlinkClick xmlns:r="http://schemas.openxmlformats.org/officeDocument/2006/relationships" r:id="rId1" action="ppaction://hlinkfile"/>
            </a:rPr>
            <a:t> программы</a:t>
          </a:r>
          <a:endParaRPr kumimoji="0" lang="ru-RU" sz="1800" b="1" i="1" u="none" strike="noStrike" cap="none" normalizeH="0" baseline="0" dirty="0" smtClean="0">
            <a:ln/>
            <a:solidFill>
              <a:schemeClr val="bg1">
                <a:lumMod val="95000"/>
                <a:lumOff val="5000"/>
              </a:schemeClr>
            </a:solidFill>
            <a:effectLst/>
            <a:latin typeface="Arial" pitchFamily="34" charset="0"/>
          </a:endParaRPr>
        </a:p>
      </dgm:t>
    </dgm:pt>
    <dgm:pt modelId="{1D42C44A-BB8B-4EFE-9772-9B623D4DFE7F}" type="parTrans" cxnId="{8B47D382-781B-4CA4-9A35-225F4E28DA72}">
      <dgm:prSet/>
      <dgm:spPr/>
      <dgm:t>
        <a:bodyPr/>
        <a:lstStyle/>
        <a:p>
          <a:endParaRPr lang="ru-RU"/>
        </a:p>
      </dgm:t>
    </dgm:pt>
    <dgm:pt modelId="{A654D7EF-109E-48D5-B052-D47E6277E2F7}" type="sibTrans" cxnId="{8B47D382-781B-4CA4-9A35-225F4E28DA72}">
      <dgm:prSet/>
      <dgm:spPr/>
      <dgm:t>
        <a:bodyPr/>
        <a:lstStyle/>
        <a:p>
          <a:endParaRPr lang="ru-RU"/>
        </a:p>
      </dgm:t>
    </dgm:pt>
    <dgm:pt modelId="{D1A0BC0C-EE84-4B77-8F13-8BA50F0FFA1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1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</a:rPr>
            <a:t>Фестиваль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1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</a:rPr>
            <a:t>педагогических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1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</a:rPr>
            <a:t>идей </a:t>
          </a:r>
        </a:p>
      </dgm:t>
    </dgm:pt>
    <dgm:pt modelId="{9976A195-6522-491F-A56B-F8E6F08B7AC2}" type="parTrans" cxnId="{B4A68518-30AD-4D52-8964-2F865E6EEE6E}">
      <dgm:prSet/>
      <dgm:spPr/>
      <dgm:t>
        <a:bodyPr/>
        <a:lstStyle/>
        <a:p>
          <a:endParaRPr lang="ru-RU"/>
        </a:p>
      </dgm:t>
    </dgm:pt>
    <dgm:pt modelId="{340CD2B5-1C71-4BCA-9B47-B8B3E0EE163E}" type="sibTrans" cxnId="{B4A68518-30AD-4D52-8964-2F865E6EEE6E}">
      <dgm:prSet/>
      <dgm:spPr/>
      <dgm:t>
        <a:bodyPr/>
        <a:lstStyle/>
        <a:p>
          <a:endParaRPr lang="ru-RU"/>
        </a:p>
      </dgm:t>
    </dgm:pt>
    <dgm:pt modelId="{BD00F4BD-5F73-4909-9DA7-C2E44A7307F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1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</a:rPr>
            <a:t>Тесы ЕГЭ, тематические тесты</a:t>
          </a:r>
        </a:p>
      </dgm:t>
    </dgm:pt>
    <dgm:pt modelId="{3F71727B-D2DB-4D03-AA97-E904C7C9D04D}" type="parTrans" cxnId="{EE8D3889-FC89-4021-9A77-32C3B79E6553}">
      <dgm:prSet/>
      <dgm:spPr/>
      <dgm:t>
        <a:bodyPr/>
        <a:lstStyle/>
        <a:p>
          <a:endParaRPr lang="ru-RU"/>
        </a:p>
      </dgm:t>
    </dgm:pt>
    <dgm:pt modelId="{F21FC728-19BB-4C3F-AC71-0921312BB930}" type="sibTrans" cxnId="{EE8D3889-FC89-4021-9A77-32C3B79E6553}">
      <dgm:prSet/>
      <dgm:spPr/>
      <dgm:t>
        <a:bodyPr/>
        <a:lstStyle/>
        <a:p>
          <a:endParaRPr lang="ru-RU"/>
        </a:p>
      </dgm:t>
    </dgm:pt>
    <dgm:pt modelId="{7B8EE3FC-1216-4539-B23B-B2DD36952EF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1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</a:rPr>
            <a:t>Энциклопедии,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1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</a:rPr>
            <a:t>словари,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1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</a:rPr>
            <a:t>справочники,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1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</a:rPr>
            <a:t>каталоги</a:t>
          </a:r>
        </a:p>
      </dgm:t>
    </dgm:pt>
    <dgm:pt modelId="{94777562-24A8-4F21-AC4E-2BE82CCCE4A0}" type="parTrans" cxnId="{870246CE-97B9-4B1B-A572-458DD90FE790}">
      <dgm:prSet/>
      <dgm:spPr/>
      <dgm:t>
        <a:bodyPr/>
        <a:lstStyle/>
        <a:p>
          <a:endParaRPr lang="ru-RU"/>
        </a:p>
      </dgm:t>
    </dgm:pt>
    <dgm:pt modelId="{C24A6750-48A6-4D1C-87FF-A14BEE61B255}" type="sibTrans" cxnId="{870246CE-97B9-4B1B-A572-458DD90FE790}">
      <dgm:prSet/>
      <dgm:spPr/>
      <dgm:t>
        <a:bodyPr/>
        <a:lstStyle/>
        <a:p>
          <a:endParaRPr lang="ru-RU"/>
        </a:p>
      </dgm:t>
    </dgm:pt>
    <dgm:pt modelId="{CB745E21-8F24-46F7-A2D3-C6BFC9187C4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</a:rPr>
            <a:t>Информационная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cap="none" normalizeH="0" baseline="0" dirty="0" smtClean="0">
              <a:ln/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</a:rPr>
            <a:t>поддержка ЕГЭ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800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7AF96EA2-8F24-4AA8-96EE-116640310D19}" type="parTrans" cxnId="{14E2277E-FB65-4B11-911D-9E6FD8E2EBCD}">
      <dgm:prSet/>
      <dgm:spPr/>
      <dgm:t>
        <a:bodyPr/>
        <a:lstStyle/>
        <a:p>
          <a:endParaRPr lang="ru-RU"/>
        </a:p>
      </dgm:t>
    </dgm:pt>
    <dgm:pt modelId="{C4C24917-C83E-46D6-8D81-4D9E85218374}" type="sibTrans" cxnId="{14E2277E-FB65-4B11-911D-9E6FD8E2EBCD}">
      <dgm:prSet/>
      <dgm:spPr/>
      <dgm:t>
        <a:bodyPr/>
        <a:lstStyle/>
        <a:p>
          <a:endParaRPr lang="ru-RU"/>
        </a:p>
      </dgm:t>
    </dgm:pt>
    <dgm:pt modelId="{2877F5A4-28E5-4818-9B6C-38FF2A2E011B}">
      <dgm:prSet/>
      <dgm:spPr/>
      <dgm:t>
        <a:bodyPr/>
        <a:lstStyle/>
        <a:p>
          <a:r>
            <a:rPr lang="ru-RU" dirty="0" smtClean="0">
              <a:solidFill>
                <a:schemeClr val="accent6">
                  <a:lumMod val="75000"/>
                </a:schemeClr>
              </a:solidFill>
            </a:rPr>
            <a:t>Электронные учебники</a:t>
          </a:r>
          <a:endParaRPr lang="ru-RU" dirty="0">
            <a:solidFill>
              <a:schemeClr val="accent6">
                <a:lumMod val="75000"/>
              </a:schemeClr>
            </a:solidFill>
          </a:endParaRPr>
        </a:p>
      </dgm:t>
    </dgm:pt>
    <dgm:pt modelId="{34CE941E-0DFF-46CC-B8B6-EA07851D61DF}" type="parTrans" cxnId="{D4B749A7-3D77-4376-9F93-F1527F4672F5}">
      <dgm:prSet/>
      <dgm:spPr/>
      <dgm:t>
        <a:bodyPr/>
        <a:lstStyle/>
        <a:p>
          <a:endParaRPr lang="ru-RU"/>
        </a:p>
      </dgm:t>
    </dgm:pt>
    <dgm:pt modelId="{F3E502CB-B603-49F0-8B3E-5EB1E687F70E}" type="sibTrans" cxnId="{D4B749A7-3D77-4376-9F93-F1527F4672F5}">
      <dgm:prSet/>
      <dgm:spPr/>
      <dgm:t>
        <a:bodyPr/>
        <a:lstStyle/>
        <a:p>
          <a:endParaRPr lang="ru-RU"/>
        </a:p>
      </dgm:t>
    </dgm:pt>
    <dgm:pt modelId="{3906F7E1-910A-418E-9281-D686867ADBC1}" type="pres">
      <dgm:prSet presAssocID="{0198EEEC-1D76-4868-9402-4A0BC5A3554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9D384F4-DF5C-4F6D-8E31-E1896BE8EAF1}" type="pres">
      <dgm:prSet presAssocID="{7A7A36B2-08E9-4234-9A84-3D6D858A7C3C}" presName="centerShape" presStyleLbl="node0" presStyleIdx="0" presStyleCnt="1" custScaleX="136855"/>
      <dgm:spPr/>
      <dgm:t>
        <a:bodyPr/>
        <a:lstStyle/>
        <a:p>
          <a:endParaRPr lang="ru-RU"/>
        </a:p>
      </dgm:t>
    </dgm:pt>
    <dgm:pt modelId="{790E1D23-5C73-4D19-BCA8-CE7F3FF87DAE}" type="pres">
      <dgm:prSet presAssocID="{D2107AB0-5282-4E70-BEEA-853D988C2BB4}" presName="Name9" presStyleLbl="parChTrans1D2" presStyleIdx="0" presStyleCnt="7"/>
      <dgm:spPr/>
      <dgm:t>
        <a:bodyPr/>
        <a:lstStyle/>
        <a:p>
          <a:endParaRPr lang="ru-RU"/>
        </a:p>
      </dgm:t>
    </dgm:pt>
    <dgm:pt modelId="{8AE23CD1-AAA7-4CF3-AF31-36A324443227}" type="pres">
      <dgm:prSet presAssocID="{D2107AB0-5282-4E70-BEEA-853D988C2BB4}" presName="connTx" presStyleLbl="parChTrans1D2" presStyleIdx="0" presStyleCnt="7"/>
      <dgm:spPr/>
      <dgm:t>
        <a:bodyPr/>
        <a:lstStyle/>
        <a:p>
          <a:endParaRPr lang="ru-RU"/>
        </a:p>
      </dgm:t>
    </dgm:pt>
    <dgm:pt modelId="{60C34B8C-0064-44B3-80D5-EA0E2E68BF31}" type="pres">
      <dgm:prSet presAssocID="{529F6BDD-46E1-4E14-A894-FAE66FA3D144}" presName="node" presStyleLbl="node1" presStyleIdx="0" presStyleCnt="7" custScaleX="1576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832BF-FD50-49FE-8A72-3531ED87E4D6}" type="pres">
      <dgm:prSet presAssocID="{1D42C44A-BB8B-4EFE-9772-9B623D4DFE7F}" presName="Name9" presStyleLbl="parChTrans1D2" presStyleIdx="1" presStyleCnt="7"/>
      <dgm:spPr/>
      <dgm:t>
        <a:bodyPr/>
        <a:lstStyle/>
        <a:p>
          <a:endParaRPr lang="ru-RU"/>
        </a:p>
      </dgm:t>
    </dgm:pt>
    <dgm:pt modelId="{79F9692F-F832-4E1E-9831-CDBCF9931104}" type="pres">
      <dgm:prSet presAssocID="{1D42C44A-BB8B-4EFE-9772-9B623D4DFE7F}" presName="connTx" presStyleLbl="parChTrans1D2" presStyleIdx="1" presStyleCnt="7"/>
      <dgm:spPr/>
      <dgm:t>
        <a:bodyPr/>
        <a:lstStyle/>
        <a:p>
          <a:endParaRPr lang="ru-RU"/>
        </a:p>
      </dgm:t>
    </dgm:pt>
    <dgm:pt modelId="{76D31B93-F504-4E7C-90E1-FC3E20E4DD45}" type="pres">
      <dgm:prSet presAssocID="{07809BAD-CB99-440E-B4AB-42B2C18B1A42}" presName="node" presStyleLbl="node1" presStyleIdx="1" presStyleCnt="7" custScaleX="175919" custRadScaleRad="116793" custRadScaleInc="198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1C3C3-1720-4702-A9A4-A66CEC3505FB}" type="pres">
      <dgm:prSet presAssocID="{9976A195-6522-491F-A56B-F8E6F08B7AC2}" presName="Name9" presStyleLbl="parChTrans1D2" presStyleIdx="2" presStyleCnt="7"/>
      <dgm:spPr/>
      <dgm:t>
        <a:bodyPr/>
        <a:lstStyle/>
        <a:p>
          <a:endParaRPr lang="ru-RU"/>
        </a:p>
      </dgm:t>
    </dgm:pt>
    <dgm:pt modelId="{F1B08F9C-EB5F-4DF4-A6A9-AEF01469E306}" type="pres">
      <dgm:prSet presAssocID="{9976A195-6522-491F-A56B-F8E6F08B7AC2}" presName="connTx" presStyleLbl="parChTrans1D2" presStyleIdx="2" presStyleCnt="7"/>
      <dgm:spPr/>
      <dgm:t>
        <a:bodyPr/>
        <a:lstStyle/>
        <a:p>
          <a:endParaRPr lang="ru-RU"/>
        </a:p>
      </dgm:t>
    </dgm:pt>
    <dgm:pt modelId="{C3A41D4E-BE84-4498-9A67-5B27725334FC}" type="pres">
      <dgm:prSet presAssocID="{D1A0BC0C-EE84-4B77-8F13-8BA50F0FFA10}" presName="node" presStyleLbl="node1" presStyleIdx="2" presStyleCnt="7" custScaleX="199897" custRadScaleRad="123717" custRadScaleInc="-281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AE12A-3404-4297-827B-D14260435451}" type="pres">
      <dgm:prSet presAssocID="{3F71727B-D2DB-4D03-AA97-E904C7C9D04D}" presName="Name9" presStyleLbl="parChTrans1D2" presStyleIdx="3" presStyleCnt="7"/>
      <dgm:spPr/>
      <dgm:t>
        <a:bodyPr/>
        <a:lstStyle/>
        <a:p>
          <a:endParaRPr lang="ru-RU"/>
        </a:p>
      </dgm:t>
    </dgm:pt>
    <dgm:pt modelId="{0E11D63B-DECA-4E66-8C55-9417260AD2C6}" type="pres">
      <dgm:prSet presAssocID="{3F71727B-D2DB-4D03-AA97-E904C7C9D04D}" presName="connTx" presStyleLbl="parChTrans1D2" presStyleIdx="3" presStyleCnt="7"/>
      <dgm:spPr/>
      <dgm:t>
        <a:bodyPr/>
        <a:lstStyle/>
        <a:p>
          <a:endParaRPr lang="ru-RU"/>
        </a:p>
      </dgm:t>
    </dgm:pt>
    <dgm:pt modelId="{8DFA62CE-4B0B-4DCE-BCC3-6819D841C216}" type="pres">
      <dgm:prSet presAssocID="{BD00F4BD-5F73-4909-9DA7-C2E44A7307F3}" presName="node" presStyleLbl="node1" presStyleIdx="3" presStyleCnt="7" custScaleX="185491" custScaleY="129199" custRadScaleRad="110207" custRadScaleInc="-43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ECC0E3-D6A2-46F6-ABCA-BCAAA364F3B2}" type="pres">
      <dgm:prSet presAssocID="{94777562-24A8-4F21-AC4E-2BE82CCCE4A0}" presName="Name9" presStyleLbl="parChTrans1D2" presStyleIdx="4" presStyleCnt="7"/>
      <dgm:spPr/>
      <dgm:t>
        <a:bodyPr/>
        <a:lstStyle/>
        <a:p>
          <a:endParaRPr lang="ru-RU"/>
        </a:p>
      </dgm:t>
    </dgm:pt>
    <dgm:pt modelId="{F1273A43-F5FF-4094-8ABE-C796A24AF723}" type="pres">
      <dgm:prSet presAssocID="{94777562-24A8-4F21-AC4E-2BE82CCCE4A0}" presName="connTx" presStyleLbl="parChTrans1D2" presStyleIdx="4" presStyleCnt="7"/>
      <dgm:spPr/>
      <dgm:t>
        <a:bodyPr/>
        <a:lstStyle/>
        <a:p>
          <a:endParaRPr lang="ru-RU"/>
        </a:p>
      </dgm:t>
    </dgm:pt>
    <dgm:pt modelId="{7821DAF6-6B3B-4BE5-AD8A-8F882F39E4C6}" type="pres">
      <dgm:prSet presAssocID="{7B8EE3FC-1216-4539-B23B-B2DD36952EF0}" presName="node" presStyleLbl="node1" presStyleIdx="4" presStyleCnt="7" custScaleX="182945" custScaleY="118764" custRadScaleRad="126621" custRadScaleInc="298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510D1E-D873-4AA7-89DB-4C46AC025161}" type="pres">
      <dgm:prSet presAssocID="{7AF96EA2-8F24-4AA8-96EE-116640310D19}" presName="Name9" presStyleLbl="parChTrans1D2" presStyleIdx="5" presStyleCnt="7"/>
      <dgm:spPr/>
      <dgm:t>
        <a:bodyPr/>
        <a:lstStyle/>
        <a:p>
          <a:endParaRPr lang="ru-RU"/>
        </a:p>
      </dgm:t>
    </dgm:pt>
    <dgm:pt modelId="{01CFA4B7-9160-4308-8952-04D5A67D4D74}" type="pres">
      <dgm:prSet presAssocID="{7AF96EA2-8F24-4AA8-96EE-116640310D19}" presName="connTx" presStyleLbl="parChTrans1D2" presStyleIdx="5" presStyleCnt="7"/>
      <dgm:spPr/>
      <dgm:t>
        <a:bodyPr/>
        <a:lstStyle/>
        <a:p>
          <a:endParaRPr lang="ru-RU"/>
        </a:p>
      </dgm:t>
    </dgm:pt>
    <dgm:pt modelId="{9C045AFC-62FA-4FE5-A6B5-4CA633F0AB47}" type="pres">
      <dgm:prSet presAssocID="{CB745E21-8F24-46F7-A2D3-C6BFC9187C46}" presName="node" presStyleLbl="node1" presStyleIdx="5" presStyleCnt="7" custScaleX="191543" custRadScaleRad="134070" custRadScaleInc="24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456653-3B86-4F75-8471-EA3D91113391}" type="pres">
      <dgm:prSet presAssocID="{34CE941E-0DFF-46CC-B8B6-EA07851D61DF}" presName="Name9" presStyleLbl="parChTrans1D2" presStyleIdx="6" presStyleCnt="7"/>
      <dgm:spPr/>
      <dgm:t>
        <a:bodyPr/>
        <a:lstStyle/>
        <a:p>
          <a:endParaRPr lang="ru-RU"/>
        </a:p>
      </dgm:t>
    </dgm:pt>
    <dgm:pt modelId="{3E3FD9D6-A63A-4371-AE10-78D7D537FF43}" type="pres">
      <dgm:prSet presAssocID="{34CE941E-0DFF-46CC-B8B6-EA07851D61DF}" presName="connTx" presStyleLbl="parChTrans1D2" presStyleIdx="6" presStyleCnt="7"/>
      <dgm:spPr/>
      <dgm:t>
        <a:bodyPr/>
        <a:lstStyle/>
        <a:p>
          <a:endParaRPr lang="ru-RU"/>
        </a:p>
      </dgm:t>
    </dgm:pt>
    <dgm:pt modelId="{68CDE980-31CE-4973-B284-96E59035B512}" type="pres">
      <dgm:prSet presAssocID="{2877F5A4-28E5-4818-9B6C-38FF2A2E011B}" presName="node" presStyleLbl="node1" presStyleIdx="6" presStyleCnt="7" custScaleX="163484" custRadScaleRad="125124" custRadScaleInc="-28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B749A7-3D77-4376-9F93-F1527F4672F5}" srcId="{7A7A36B2-08E9-4234-9A84-3D6D858A7C3C}" destId="{2877F5A4-28E5-4818-9B6C-38FF2A2E011B}" srcOrd="6" destOrd="0" parTransId="{34CE941E-0DFF-46CC-B8B6-EA07851D61DF}" sibTransId="{F3E502CB-B603-49F0-8B3E-5EB1E687F70E}"/>
    <dgm:cxn modelId="{6267A38C-B8B9-497B-A663-BE1548A4094C}" type="presOf" srcId="{3F71727B-D2DB-4D03-AA97-E904C7C9D04D}" destId="{4EFAE12A-3404-4297-827B-D14260435451}" srcOrd="0" destOrd="0" presId="urn:microsoft.com/office/officeart/2005/8/layout/radial1"/>
    <dgm:cxn modelId="{D3B661BA-ABBA-46FB-8EC9-3A9B0A64A0C8}" type="presOf" srcId="{9976A195-6522-491F-A56B-F8E6F08B7AC2}" destId="{F1B08F9C-EB5F-4DF4-A6A9-AEF01469E306}" srcOrd="1" destOrd="0" presId="urn:microsoft.com/office/officeart/2005/8/layout/radial1"/>
    <dgm:cxn modelId="{383631C0-9C6F-4F28-8442-7B72DA4D3368}" type="presOf" srcId="{34CE941E-0DFF-46CC-B8B6-EA07851D61DF}" destId="{3E3FD9D6-A63A-4371-AE10-78D7D537FF43}" srcOrd="1" destOrd="0" presId="urn:microsoft.com/office/officeart/2005/8/layout/radial1"/>
    <dgm:cxn modelId="{BDB1B6C8-AFD7-4199-9451-861756FF4A3F}" type="presOf" srcId="{07809BAD-CB99-440E-B4AB-42B2C18B1A42}" destId="{76D31B93-F504-4E7C-90E1-FC3E20E4DD45}" srcOrd="0" destOrd="0" presId="urn:microsoft.com/office/officeart/2005/8/layout/radial1"/>
    <dgm:cxn modelId="{4D48E954-3E49-4E9A-A16C-E414C745039C}" type="presOf" srcId="{D2107AB0-5282-4E70-BEEA-853D988C2BB4}" destId="{8AE23CD1-AAA7-4CF3-AF31-36A324443227}" srcOrd="1" destOrd="0" presId="urn:microsoft.com/office/officeart/2005/8/layout/radial1"/>
    <dgm:cxn modelId="{387C8E0E-0839-4FB4-A2D8-87143CC84BA3}" type="presOf" srcId="{94777562-24A8-4F21-AC4E-2BE82CCCE4A0}" destId="{7CECC0E3-D6A2-46F6-ABCA-BCAAA364F3B2}" srcOrd="0" destOrd="0" presId="urn:microsoft.com/office/officeart/2005/8/layout/radial1"/>
    <dgm:cxn modelId="{AE1E7876-23DB-4E72-B692-4AEDB4C930B1}" type="presOf" srcId="{3F71727B-D2DB-4D03-AA97-E904C7C9D04D}" destId="{0E11D63B-DECA-4E66-8C55-9417260AD2C6}" srcOrd="1" destOrd="0" presId="urn:microsoft.com/office/officeart/2005/8/layout/radial1"/>
    <dgm:cxn modelId="{306AFA95-C269-43A5-ABC4-C2182FF5B262}" type="presOf" srcId="{1D42C44A-BB8B-4EFE-9772-9B623D4DFE7F}" destId="{79F9692F-F832-4E1E-9831-CDBCF9931104}" srcOrd="1" destOrd="0" presId="urn:microsoft.com/office/officeart/2005/8/layout/radial1"/>
    <dgm:cxn modelId="{EE8D3889-FC89-4021-9A77-32C3B79E6553}" srcId="{7A7A36B2-08E9-4234-9A84-3D6D858A7C3C}" destId="{BD00F4BD-5F73-4909-9DA7-C2E44A7307F3}" srcOrd="3" destOrd="0" parTransId="{3F71727B-D2DB-4D03-AA97-E904C7C9D04D}" sibTransId="{F21FC728-19BB-4C3F-AC71-0921312BB930}"/>
    <dgm:cxn modelId="{14E2277E-FB65-4B11-911D-9E6FD8E2EBCD}" srcId="{7A7A36B2-08E9-4234-9A84-3D6D858A7C3C}" destId="{CB745E21-8F24-46F7-A2D3-C6BFC9187C46}" srcOrd="5" destOrd="0" parTransId="{7AF96EA2-8F24-4AA8-96EE-116640310D19}" sibTransId="{C4C24917-C83E-46D6-8D81-4D9E85218374}"/>
    <dgm:cxn modelId="{29A6D593-FF3E-41ED-9F45-C405BFC95A7B}" type="presOf" srcId="{1D42C44A-BB8B-4EFE-9772-9B623D4DFE7F}" destId="{F0A832BF-FD50-49FE-8A72-3531ED87E4D6}" srcOrd="0" destOrd="0" presId="urn:microsoft.com/office/officeart/2005/8/layout/radial1"/>
    <dgm:cxn modelId="{E2E1B911-FE49-4E3E-9F11-5AE28D99657A}" type="presOf" srcId="{7A7A36B2-08E9-4234-9A84-3D6D858A7C3C}" destId="{C9D384F4-DF5C-4F6D-8E31-E1896BE8EAF1}" srcOrd="0" destOrd="0" presId="urn:microsoft.com/office/officeart/2005/8/layout/radial1"/>
    <dgm:cxn modelId="{7A719CB9-F643-4ADA-A043-D834982CA3C0}" type="presOf" srcId="{9976A195-6522-491F-A56B-F8E6F08B7AC2}" destId="{5F61C3C3-1720-4702-A9A4-A66CEC3505FB}" srcOrd="0" destOrd="0" presId="urn:microsoft.com/office/officeart/2005/8/layout/radial1"/>
    <dgm:cxn modelId="{14FD22E5-FAB9-4E42-BA23-EDC8FC7F9D92}" type="presOf" srcId="{0198EEEC-1D76-4868-9402-4A0BC5A35541}" destId="{3906F7E1-910A-418E-9281-D686867ADBC1}" srcOrd="0" destOrd="0" presId="urn:microsoft.com/office/officeart/2005/8/layout/radial1"/>
    <dgm:cxn modelId="{8B47D382-781B-4CA4-9A35-225F4E28DA72}" srcId="{7A7A36B2-08E9-4234-9A84-3D6D858A7C3C}" destId="{07809BAD-CB99-440E-B4AB-42B2C18B1A42}" srcOrd="1" destOrd="0" parTransId="{1D42C44A-BB8B-4EFE-9772-9B623D4DFE7F}" sibTransId="{A654D7EF-109E-48D5-B052-D47E6277E2F7}"/>
    <dgm:cxn modelId="{BCB61964-750F-4CF5-A377-0678F8C696D9}" type="presOf" srcId="{2877F5A4-28E5-4818-9B6C-38FF2A2E011B}" destId="{68CDE980-31CE-4973-B284-96E59035B512}" srcOrd="0" destOrd="0" presId="urn:microsoft.com/office/officeart/2005/8/layout/radial1"/>
    <dgm:cxn modelId="{45C07674-58D2-48B5-9206-787218AD7BC8}" srcId="{0198EEEC-1D76-4868-9402-4A0BC5A35541}" destId="{7A7A36B2-08E9-4234-9A84-3D6D858A7C3C}" srcOrd="0" destOrd="0" parTransId="{DC265610-7E7C-43CC-8B58-DCE2EDEB34F4}" sibTransId="{59E7336E-D0FB-48D5-8936-9D17E5403133}"/>
    <dgm:cxn modelId="{DC7D1220-9409-4DEB-B15B-AD3AEE1FC7D8}" type="presOf" srcId="{7AF96EA2-8F24-4AA8-96EE-116640310D19}" destId="{4D510D1E-D873-4AA7-89DB-4C46AC025161}" srcOrd="0" destOrd="0" presId="urn:microsoft.com/office/officeart/2005/8/layout/radial1"/>
    <dgm:cxn modelId="{1B7A8B16-4394-4500-8C60-44637DF5E83C}" type="presOf" srcId="{CB745E21-8F24-46F7-A2D3-C6BFC9187C46}" destId="{9C045AFC-62FA-4FE5-A6B5-4CA633F0AB47}" srcOrd="0" destOrd="0" presId="urn:microsoft.com/office/officeart/2005/8/layout/radial1"/>
    <dgm:cxn modelId="{30AC4AB0-ECDB-4368-911E-8C5F50A9C252}" type="presOf" srcId="{D1A0BC0C-EE84-4B77-8F13-8BA50F0FFA10}" destId="{C3A41D4E-BE84-4498-9A67-5B27725334FC}" srcOrd="0" destOrd="0" presId="urn:microsoft.com/office/officeart/2005/8/layout/radial1"/>
    <dgm:cxn modelId="{C1230D1C-25B1-4EAB-B04F-5ED95AEBAD57}" type="presOf" srcId="{D2107AB0-5282-4E70-BEEA-853D988C2BB4}" destId="{790E1D23-5C73-4D19-BCA8-CE7F3FF87DAE}" srcOrd="0" destOrd="0" presId="urn:microsoft.com/office/officeart/2005/8/layout/radial1"/>
    <dgm:cxn modelId="{D8C2B14C-DE15-41E3-83F5-B6B9C2FB39DA}" type="presOf" srcId="{7AF96EA2-8F24-4AA8-96EE-116640310D19}" destId="{01CFA4B7-9160-4308-8952-04D5A67D4D74}" srcOrd="1" destOrd="0" presId="urn:microsoft.com/office/officeart/2005/8/layout/radial1"/>
    <dgm:cxn modelId="{B4A68518-30AD-4D52-8964-2F865E6EEE6E}" srcId="{7A7A36B2-08E9-4234-9A84-3D6D858A7C3C}" destId="{D1A0BC0C-EE84-4B77-8F13-8BA50F0FFA10}" srcOrd="2" destOrd="0" parTransId="{9976A195-6522-491F-A56B-F8E6F08B7AC2}" sibTransId="{340CD2B5-1C71-4BCA-9B47-B8B3E0EE163E}"/>
    <dgm:cxn modelId="{C5E2FE96-1A98-4AB4-91AC-ECC64A2506F9}" type="presOf" srcId="{BD00F4BD-5F73-4909-9DA7-C2E44A7307F3}" destId="{8DFA62CE-4B0B-4DCE-BCC3-6819D841C216}" srcOrd="0" destOrd="0" presId="urn:microsoft.com/office/officeart/2005/8/layout/radial1"/>
    <dgm:cxn modelId="{685A8441-ED59-470E-B662-398A4BD0C7B4}" type="presOf" srcId="{7B8EE3FC-1216-4539-B23B-B2DD36952EF0}" destId="{7821DAF6-6B3B-4BE5-AD8A-8F882F39E4C6}" srcOrd="0" destOrd="0" presId="urn:microsoft.com/office/officeart/2005/8/layout/radial1"/>
    <dgm:cxn modelId="{14C01506-7E64-4BEC-8F8B-87E131A5DF18}" type="presOf" srcId="{94777562-24A8-4F21-AC4E-2BE82CCCE4A0}" destId="{F1273A43-F5FF-4094-8ABE-C796A24AF723}" srcOrd="1" destOrd="0" presId="urn:microsoft.com/office/officeart/2005/8/layout/radial1"/>
    <dgm:cxn modelId="{52A12B3E-DF34-4BE6-A895-B5C445EE4090}" type="presOf" srcId="{529F6BDD-46E1-4E14-A894-FAE66FA3D144}" destId="{60C34B8C-0064-44B3-80D5-EA0E2E68BF31}" srcOrd="0" destOrd="0" presId="urn:microsoft.com/office/officeart/2005/8/layout/radial1"/>
    <dgm:cxn modelId="{870246CE-97B9-4B1B-A572-458DD90FE790}" srcId="{7A7A36B2-08E9-4234-9A84-3D6D858A7C3C}" destId="{7B8EE3FC-1216-4539-B23B-B2DD36952EF0}" srcOrd="4" destOrd="0" parTransId="{94777562-24A8-4F21-AC4E-2BE82CCCE4A0}" sibTransId="{C24A6750-48A6-4D1C-87FF-A14BEE61B255}"/>
    <dgm:cxn modelId="{125654DC-6FBA-4528-B111-F5D1894F08FC}" srcId="{7A7A36B2-08E9-4234-9A84-3D6D858A7C3C}" destId="{529F6BDD-46E1-4E14-A894-FAE66FA3D144}" srcOrd="0" destOrd="0" parTransId="{D2107AB0-5282-4E70-BEEA-853D988C2BB4}" sibTransId="{43116E5D-F4AC-4A34-A3C9-D2B56489A8CA}"/>
    <dgm:cxn modelId="{FFDC9825-E25B-42BE-A737-855806E3A550}" type="presOf" srcId="{34CE941E-0DFF-46CC-B8B6-EA07851D61DF}" destId="{B2456653-3B86-4F75-8471-EA3D91113391}" srcOrd="0" destOrd="0" presId="urn:microsoft.com/office/officeart/2005/8/layout/radial1"/>
    <dgm:cxn modelId="{0C3B5B8D-3418-4763-A219-8EF4E5D6B9F6}" type="presParOf" srcId="{3906F7E1-910A-418E-9281-D686867ADBC1}" destId="{C9D384F4-DF5C-4F6D-8E31-E1896BE8EAF1}" srcOrd="0" destOrd="0" presId="urn:microsoft.com/office/officeart/2005/8/layout/radial1"/>
    <dgm:cxn modelId="{4EAEB01B-82B0-4EB4-A77B-67316D6CFEDF}" type="presParOf" srcId="{3906F7E1-910A-418E-9281-D686867ADBC1}" destId="{790E1D23-5C73-4D19-BCA8-CE7F3FF87DAE}" srcOrd="1" destOrd="0" presId="urn:microsoft.com/office/officeart/2005/8/layout/radial1"/>
    <dgm:cxn modelId="{331E1D34-FE2C-4D0A-9E79-FEB0B74AE040}" type="presParOf" srcId="{790E1D23-5C73-4D19-BCA8-CE7F3FF87DAE}" destId="{8AE23CD1-AAA7-4CF3-AF31-36A324443227}" srcOrd="0" destOrd="0" presId="urn:microsoft.com/office/officeart/2005/8/layout/radial1"/>
    <dgm:cxn modelId="{DE1DCF4F-3134-4ACD-8287-D6576E2ACC1B}" type="presParOf" srcId="{3906F7E1-910A-418E-9281-D686867ADBC1}" destId="{60C34B8C-0064-44B3-80D5-EA0E2E68BF31}" srcOrd="2" destOrd="0" presId="urn:microsoft.com/office/officeart/2005/8/layout/radial1"/>
    <dgm:cxn modelId="{78183FB3-873C-469D-AF73-EA93FB6A5C2D}" type="presParOf" srcId="{3906F7E1-910A-418E-9281-D686867ADBC1}" destId="{F0A832BF-FD50-49FE-8A72-3531ED87E4D6}" srcOrd="3" destOrd="0" presId="urn:microsoft.com/office/officeart/2005/8/layout/radial1"/>
    <dgm:cxn modelId="{3075EE01-7731-4E2A-869E-6D9D61CBD9CE}" type="presParOf" srcId="{F0A832BF-FD50-49FE-8A72-3531ED87E4D6}" destId="{79F9692F-F832-4E1E-9831-CDBCF9931104}" srcOrd="0" destOrd="0" presId="urn:microsoft.com/office/officeart/2005/8/layout/radial1"/>
    <dgm:cxn modelId="{A25BECBE-EE62-4FEA-895E-456F40E17632}" type="presParOf" srcId="{3906F7E1-910A-418E-9281-D686867ADBC1}" destId="{76D31B93-F504-4E7C-90E1-FC3E20E4DD45}" srcOrd="4" destOrd="0" presId="urn:microsoft.com/office/officeart/2005/8/layout/radial1"/>
    <dgm:cxn modelId="{AA88E6E3-7C48-4963-9276-3F248A951964}" type="presParOf" srcId="{3906F7E1-910A-418E-9281-D686867ADBC1}" destId="{5F61C3C3-1720-4702-A9A4-A66CEC3505FB}" srcOrd="5" destOrd="0" presId="urn:microsoft.com/office/officeart/2005/8/layout/radial1"/>
    <dgm:cxn modelId="{79F77A09-093C-4A47-81E6-E976F27D99A5}" type="presParOf" srcId="{5F61C3C3-1720-4702-A9A4-A66CEC3505FB}" destId="{F1B08F9C-EB5F-4DF4-A6A9-AEF01469E306}" srcOrd="0" destOrd="0" presId="urn:microsoft.com/office/officeart/2005/8/layout/radial1"/>
    <dgm:cxn modelId="{43B67DA5-F6D2-413E-A56B-B861F5A22964}" type="presParOf" srcId="{3906F7E1-910A-418E-9281-D686867ADBC1}" destId="{C3A41D4E-BE84-4498-9A67-5B27725334FC}" srcOrd="6" destOrd="0" presId="urn:microsoft.com/office/officeart/2005/8/layout/radial1"/>
    <dgm:cxn modelId="{B6E3DD05-886F-4C96-AE16-939CBFA7130A}" type="presParOf" srcId="{3906F7E1-910A-418E-9281-D686867ADBC1}" destId="{4EFAE12A-3404-4297-827B-D14260435451}" srcOrd="7" destOrd="0" presId="urn:microsoft.com/office/officeart/2005/8/layout/radial1"/>
    <dgm:cxn modelId="{4B99C71B-3180-4651-B048-C8EBDA116610}" type="presParOf" srcId="{4EFAE12A-3404-4297-827B-D14260435451}" destId="{0E11D63B-DECA-4E66-8C55-9417260AD2C6}" srcOrd="0" destOrd="0" presId="urn:microsoft.com/office/officeart/2005/8/layout/radial1"/>
    <dgm:cxn modelId="{13052266-D746-4917-963C-59B7FDF161BE}" type="presParOf" srcId="{3906F7E1-910A-418E-9281-D686867ADBC1}" destId="{8DFA62CE-4B0B-4DCE-BCC3-6819D841C216}" srcOrd="8" destOrd="0" presId="urn:microsoft.com/office/officeart/2005/8/layout/radial1"/>
    <dgm:cxn modelId="{3F017FE6-4BCF-4664-9975-2CB5BC24253A}" type="presParOf" srcId="{3906F7E1-910A-418E-9281-D686867ADBC1}" destId="{7CECC0E3-D6A2-46F6-ABCA-BCAAA364F3B2}" srcOrd="9" destOrd="0" presId="urn:microsoft.com/office/officeart/2005/8/layout/radial1"/>
    <dgm:cxn modelId="{C91B736E-4E6C-41AF-84A9-36E3B2006D2C}" type="presParOf" srcId="{7CECC0E3-D6A2-46F6-ABCA-BCAAA364F3B2}" destId="{F1273A43-F5FF-4094-8ABE-C796A24AF723}" srcOrd="0" destOrd="0" presId="urn:microsoft.com/office/officeart/2005/8/layout/radial1"/>
    <dgm:cxn modelId="{C7677B26-E96E-4F46-9357-03360BE9A365}" type="presParOf" srcId="{3906F7E1-910A-418E-9281-D686867ADBC1}" destId="{7821DAF6-6B3B-4BE5-AD8A-8F882F39E4C6}" srcOrd="10" destOrd="0" presId="urn:microsoft.com/office/officeart/2005/8/layout/radial1"/>
    <dgm:cxn modelId="{5D202A98-1314-4D68-A635-2F9762E7BBE7}" type="presParOf" srcId="{3906F7E1-910A-418E-9281-D686867ADBC1}" destId="{4D510D1E-D873-4AA7-89DB-4C46AC025161}" srcOrd="11" destOrd="0" presId="urn:microsoft.com/office/officeart/2005/8/layout/radial1"/>
    <dgm:cxn modelId="{077BACCD-E57F-4204-BDFE-B8BDBFE26556}" type="presParOf" srcId="{4D510D1E-D873-4AA7-89DB-4C46AC025161}" destId="{01CFA4B7-9160-4308-8952-04D5A67D4D74}" srcOrd="0" destOrd="0" presId="urn:microsoft.com/office/officeart/2005/8/layout/radial1"/>
    <dgm:cxn modelId="{971B12FE-1BFC-4D14-A3C7-F365C428D025}" type="presParOf" srcId="{3906F7E1-910A-418E-9281-D686867ADBC1}" destId="{9C045AFC-62FA-4FE5-A6B5-4CA633F0AB47}" srcOrd="12" destOrd="0" presId="urn:microsoft.com/office/officeart/2005/8/layout/radial1"/>
    <dgm:cxn modelId="{73AC548D-F291-45FD-B6CE-F1C80C680B47}" type="presParOf" srcId="{3906F7E1-910A-418E-9281-D686867ADBC1}" destId="{B2456653-3B86-4F75-8471-EA3D91113391}" srcOrd="13" destOrd="0" presId="urn:microsoft.com/office/officeart/2005/8/layout/radial1"/>
    <dgm:cxn modelId="{C0F7F154-2157-4BBA-A583-054BBE02632F}" type="presParOf" srcId="{B2456653-3B86-4F75-8471-EA3D91113391}" destId="{3E3FD9D6-A63A-4371-AE10-78D7D537FF43}" srcOrd="0" destOrd="0" presId="urn:microsoft.com/office/officeart/2005/8/layout/radial1"/>
    <dgm:cxn modelId="{4B8B7B89-C185-4CB0-9EEA-00A9323289E8}" type="presParOf" srcId="{3906F7E1-910A-418E-9281-D686867ADBC1}" destId="{68CDE980-31CE-4973-B284-96E59035B512}" srcOrd="14" destOrd="0" presId="urn:microsoft.com/office/officeart/2005/8/layout/radia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5EC55D-704A-4334-BCB3-759CD2730BE6}" type="doc">
      <dgm:prSet loTypeId="urn:microsoft.com/office/officeart/2005/8/layout/vList3" loCatId="list" qsTypeId="urn:microsoft.com/office/officeart/2005/8/quickstyle/3d7" qsCatId="3D" csTypeId="urn:microsoft.com/office/officeart/2005/8/colors/accent1_2" csCatId="accent1" phldr="1"/>
      <dgm:spPr/>
    </dgm:pt>
    <dgm:pt modelId="{27B06C61-8222-4800-B9CC-E383448043C9}">
      <dgm:prSet phldrT="[Текст]" custT="1"/>
      <dgm:spPr/>
      <dgm:t>
        <a:bodyPr/>
        <a:lstStyle/>
        <a:p>
          <a:r>
            <a:rPr lang="ru-RU" sz="3600" dirty="0" smtClean="0"/>
            <a:t>Показать необходимость изучаемого материала;</a:t>
          </a:r>
          <a:endParaRPr lang="ru-RU" sz="3600" dirty="0"/>
        </a:p>
      </dgm:t>
    </dgm:pt>
    <dgm:pt modelId="{E8E3A0CC-2449-4411-8E07-C4F97B9A2EC6}" type="parTrans" cxnId="{7924B7BF-1ACC-4AFE-9911-004259FB7966}">
      <dgm:prSet/>
      <dgm:spPr/>
      <dgm:t>
        <a:bodyPr/>
        <a:lstStyle/>
        <a:p>
          <a:endParaRPr lang="ru-RU"/>
        </a:p>
      </dgm:t>
    </dgm:pt>
    <dgm:pt modelId="{8616B9B2-BFD0-4126-880B-FBA2DA36611D}" type="sibTrans" cxnId="{7924B7BF-1ACC-4AFE-9911-004259FB7966}">
      <dgm:prSet/>
      <dgm:spPr/>
      <dgm:t>
        <a:bodyPr/>
        <a:lstStyle/>
        <a:p>
          <a:endParaRPr lang="ru-RU"/>
        </a:p>
      </dgm:t>
    </dgm:pt>
    <dgm:pt modelId="{D7E22746-BC34-4250-B45B-31363018DA22}">
      <dgm:prSet phldrT="[Текст]" custT="1"/>
      <dgm:spPr/>
      <dgm:t>
        <a:bodyPr/>
        <a:lstStyle/>
        <a:p>
          <a:r>
            <a:rPr lang="ru-RU" sz="3600" dirty="0" smtClean="0"/>
            <a:t>Доказать его значимость;</a:t>
          </a:r>
          <a:endParaRPr lang="ru-RU" sz="3600" dirty="0"/>
        </a:p>
      </dgm:t>
    </dgm:pt>
    <dgm:pt modelId="{E77BD515-FABA-4CF9-89E1-7A3D57F3DA30}" type="parTrans" cxnId="{984C1189-9866-41DD-9CC2-2320AB8D0E0F}">
      <dgm:prSet/>
      <dgm:spPr/>
      <dgm:t>
        <a:bodyPr/>
        <a:lstStyle/>
        <a:p>
          <a:endParaRPr lang="ru-RU"/>
        </a:p>
      </dgm:t>
    </dgm:pt>
    <dgm:pt modelId="{94A841EC-F7F5-48AB-8DB0-D4627F561F25}" type="sibTrans" cxnId="{984C1189-9866-41DD-9CC2-2320AB8D0E0F}">
      <dgm:prSet/>
      <dgm:spPr/>
      <dgm:t>
        <a:bodyPr/>
        <a:lstStyle/>
        <a:p>
          <a:endParaRPr lang="ru-RU"/>
        </a:p>
      </dgm:t>
    </dgm:pt>
    <dgm:pt modelId="{F1B6FCFA-6F53-4286-80A8-E5D0B47392D7}">
      <dgm:prSet phldrT="[Текст]" custT="1"/>
      <dgm:spPr/>
      <dgm:t>
        <a:bodyPr/>
        <a:lstStyle/>
        <a:p>
          <a:r>
            <a:rPr lang="ru-RU" sz="3600" dirty="0" smtClean="0"/>
            <a:t>Определить дальнейшее применение этого материала</a:t>
          </a:r>
          <a:endParaRPr lang="ru-RU" sz="3600" dirty="0"/>
        </a:p>
      </dgm:t>
    </dgm:pt>
    <dgm:pt modelId="{30C5C416-EF5E-4885-AA93-39D0AF5EEBA6}" type="parTrans" cxnId="{79659263-D9C0-465B-8FA9-794668D1BBF3}">
      <dgm:prSet/>
      <dgm:spPr/>
      <dgm:t>
        <a:bodyPr/>
        <a:lstStyle/>
        <a:p>
          <a:endParaRPr lang="ru-RU"/>
        </a:p>
      </dgm:t>
    </dgm:pt>
    <dgm:pt modelId="{53A69E3B-7B75-4C3A-B2F6-D41C4DB7BB29}" type="sibTrans" cxnId="{79659263-D9C0-465B-8FA9-794668D1BBF3}">
      <dgm:prSet/>
      <dgm:spPr/>
      <dgm:t>
        <a:bodyPr/>
        <a:lstStyle/>
        <a:p>
          <a:endParaRPr lang="ru-RU"/>
        </a:p>
      </dgm:t>
    </dgm:pt>
    <dgm:pt modelId="{4699224B-126E-4124-8D42-F091B1E245AB}" type="pres">
      <dgm:prSet presAssocID="{FD5EC55D-704A-4334-BCB3-759CD2730BE6}" presName="linearFlow" presStyleCnt="0">
        <dgm:presLayoutVars>
          <dgm:dir/>
          <dgm:resizeHandles val="exact"/>
        </dgm:presLayoutVars>
      </dgm:prSet>
      <dgm:spPr/>
    </dgm:pt>
    <dgm:pt modelId="{AF92CA76-D745-42A5-ACCE-29C93BD0262A}" type="pres">
      <dgm:prSet presAssocID="{27B06C61-8222-4800-B9CC-E383448043C9}" presName="composite" presStyleCnt="0"/>
      <dgm:spPr/>
    </dgm:pt>
    <dgm:pt modelId="{1F6B068E-9415-44A2-9F63-1DA788AAF8A7}" type="pres">
      <dgm:prSet presAssocID="{27B06C61-8222-4800-B9CC-E383448043C9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AC99F35-3ED2-4117-8E43-27BE0D18A0F5}" type="pres">
      <dgm:prSet presAssocID="{27B06C61-8222-4800-B9CC-E383448043C9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CB718F-4B22-419B-91A7-C9FF5BAB09C7}" type="pres">
      <dgm:prSet presAssocID="{8616B9B2-BFD0-4126-880B-FBA2DA36611D}" presName="spacing" presStyleCnt="0"/>
      <dgm:spPr/>
    </dgm:pt>
    <dgm:pt modelId="{3335C923-E013-4256-986B-0867742D8441}" type="pres">
      <dgm:prSet presAssocID="{D7E22746-BC34-4250-B45B-31363018DA22}" presName="composite" presStyleCnt="0"/>
      <dgm:spPr/>
    </dgm:pt>
    <dgm:pt modelId="{0604AE8A-032F-49DC-867D-F7C616C02210}" type="pres">
      <dgm:prSet presAssocID="{D7E22746-BC34-4250-B45B-31363018DA22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3D4AD62-B560-438C-BE82-B7986958604B}" type="pres">
      <dgm:prSet presAssocID="{D7E22746-BC34-4250-B45B-31363018DA22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833D69-913B-43E1-9CFA-3123C641CB3D}" type="pres">
      <dgm:prSet presAssocID="{94A841EC-F7F5-48AB-8DB0-D4627F561F25}" presName="spacing" presStyleCnt="0"/>
      <dgm:spPr/>
    </dgm:pt>
    <dgm:pt modelId="{F776F2F8-3452-43CB-929D-C74605904CEF}" type="pres">
      <dgm:prSet presAssocID="{F1B6FCFA-6F53-4286-80A8-E5D0B47392D7}" presName="composite" presStyleCnt="0"/>
      <dgm:spPr/>
    </dgm:pt>
    <dgm:pt modelId="{8A5EEC0F-975D-408F-998A-2FC8B83E70BB}" type="pres">
      <dgm:prSet presAssocID="{F1B6FCFA-6F53-4286-80A8-E5D0B47392D7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A38E7C2-085B-4801-BDA8-EC25ACE15A95}" type="pres">
      <dgm:prSet presAssocID="{F1B6FCFA-6F53-4286-80A8-E5D0B47392D7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6076C6-4707-4943-ABDC-7AAA9E5AFECF}" type="presOf" srcId="{D7E22746-BC34-4250-B45B-31363018DA22}" destId="{83D4AD62-B560-438C-BE82-B7986958604B}" srcOrd="0" destOrd="0" presId="urn:microsoft.com/office/officeart/2005/8/layout/vList3"/>
    <dgm:cxn modelId="{7924B7BF-1ACC-4AFE-9911-004259FB7966}" srcId="{FD5EC55D-704A-4334-BCB3-759CD2730BE6}" destId="{27B06C61-8222-4800-B9CC-E383448043C9}" srcOrd="0" destOrd="0" parTransId="{E8E3A0CC-2449-4411-8E07-C4F97B9A2EC6}" sibTransId="{8616B9B2-BFD0-4126-880B-FBA2DA36611D}"/>
    <dgm:cxn modelId="{984C1189-9866-41DD-9CC2-2320AB8D0E0F}" srcId="{FD5EC55D-704A-4334-BCB3-759CD2730BE6}" destId="{D7E22746-BC34-4250-B45B-31363018DA22}" srcOrd="1" destOrd="0" parTransId="{E77BD515-FABA-4CF9-89E1-7A3D57F3DA30}" sibTransId="{94A841EC-F7F5-48AB-8DB0-D4627F561F25}"/>
    <dgm:cxn modelId="{B06A38D6-8ED4-4F2A-85B4-38442642CD6A}" type="presOf" srcId="{FD5EC55D-704A-4334-BCB3-759CD2730BE6}" destId="{4699224B-126E-4124-8D42-F091B1E245AB}" srcOrd="0" destOrd="0" presId="urn:microsoft.com/office/officeart/2005/8/layout/vList3"/>
    <dgm:cxn modelId="{B2A0A15F-5BB6-4970-9CD8-74CB660D0B70}" type="presOf" srcId="{F1B6FCFA-6F53-4286-80A8-E5D0B47392D7}" destId="{6A38E7C2-085B-4801-BDA8-EC25ACE15A95}" srcOrd="0" destOrd="0" presId="urn:microsoft.com/office/officeart/2005/8/layout/vList3"/>
    <dgm:cxn modelId="{022C8D29-BD0E-4CB6-B983-882553EE1587}" type="presOf" srcId="{27B06C61-8222-4800-B9CC-E383448043C9}" destId="{3AC99F35-3ED2-4117-8E43-27BE0D18A0F5}" srcOrd="0" destOrd="0" presId="urn:microsoft.com/office/officeart/2005/8/layout/vList3"/>
    <dgm:cxn modelId="{79659263-D9C0-465B-8FA9-794668D1BBF3}" srcId="{FD5EC55D-704A-4334-BCB3-759CD2730BE6}" destId="{F1B6FCFA-6F53-4286-80A8-E5D0B47392D7}" srcOrd="2" destOrd="0" parTransId="{30C5C416-EF5E-4885-AA93-39D0AF5EEBA6}" sibTransId="{53A69E3B-7B75-4C3A-B2F6-D41C4DB7BB29}"/>
    <dgm:cxn modelId="{79A7F7CD-D145-424A-9691-0681098AF417}" type="presParOf" srcId="{4699224B-126E-4124-8D42-F091B1E245AB}" destId="{AF92CA76-D745-42A5-ACCE-29C93BD0262A}" srcOrd="0" destOrd="0" presId="urn:microsoft.com/office/officeart/2005/8/layout/vList3"/>
    <dgm:cxn modelId="{3635A859-1A28-40DE-8A5D-C7B8A9705D5C}" type="presParOf" srcId="{AF92CA76-D745-42A5-ACCE-29C93BD0262A}" destId="{1F6B068E-9415-44A2-9F63-1DA788AAF8A7}" srcOrd="0" destOrd="0" presId="urn:microsoft.com/office/officeart/2005/8/layout/vList3"/>
    <dgm:cxn modelId="{128FC151-AE37-4F59-A36F-76781E6A62C6}" type="presParOf" srcId="{AF92CA76-D745-42A5-ACCE-29C93BD0262A}" destId="{3AC99F35-3ED2-4117-8E43-27BE0D18A0F5}" srcOrd="1" destOrd="0" presId="urn:microsoft.com/office/officeart/2005/8/layout/vList3"/>
    <dgm:cxn modelId="{D588153F-7583-404C-AA11-202FEA931C35}" type="presParOf" srcId="{4699224B-126E-4124-8D42-F091B1E245AB}" destId="{C5CB718F-4B22-419B-91A7-C9FF5BAB09C7}" srcOrd="1" destOrd="0" presId="urn:microsoft.com/office/officeart/2005/8/layout/vList3"/>
    <dgm:cxn modelId="{67E054A2-489B-4AA8-B89C-96CD769699B0}" type="presParOf" srcId="{4699224B-126E-4124-8D42-F091B1E245AB}" destId="{3335C923-E013-4256-986B-0867742D8441}" srcOrd="2" destOrd="0" presId="urn:microsoft.com/office/officeart/2005/8/layout/vList3"/>
    <dgm:cxn modelId="{97975FEB-7B9A-425B-8502-DCE81C492223}" type="presParOf" srcId="{3335C923-E013-4256-986B-0867742D8441}" destId="{0604AE8A-032F-49DC-867D-F7C616C02210}" srcOrd="0" destOrd="0" presId="urn:microsoft.com/office/officeart/2005/8/layout/vList3"/>
    <dgm:cxn modelId="{E9DFEA90-9D38-4B93-BF3D-1BEEB6DB5992}" type="presParOf" srcId="{3335C923-E013-4256-986B-0867742D8441}" destId="{83D4AD62-B560-438C-BE82-B7986958604B}" srcOrd="1" destOrd="0" presId="urn:microsoft.com/office/officeart/2005/8/layout/vList3"/>
    <dgm:cxn modelId="{45817F91-C40D-432A-90B9-C5538801DAA6}" type="presParOf" srcId="{4699224B-126E-4124-8D42-F091B1E245AB}" destId="{24833D69-913B-43E1-9CFA-3123C641CB3D}" srcOrd="3" destOrd="0" presId="urn:microsoft.com/office/officeart/2005/8/layout/vList3"/>
    <dgm:cxn modelId="{06837107-2746-4059-8BD9-AAC033309234}" type="presParOf" srcId="{4699224B-126E-4124-8D42-F091B1E245AB}" destId="{F776F2F8-3452-43CB-929D-C74605904CEF}" srcOrd="4" destOrd="0" presId="urn:microsoft.com/office/officeart/2005/8/layout/vList3"/>
    <dgm:cxn modelId="{8EF8D5AB-9188-4483-870F-9D610EC7BE45}" type="presParOf" srcId="{F776F2F8-3452-43CB-929D-C74605904CEF}" destId="{8A5EEC0F-975D-408F-998A-2FC8B83E70BB}" srcOrd="0" destOrd="0" presId="urn:microsoft.com/office/officeart/2005/8/layout/vList3"/>
    <dgm:cxn modelId="{76A904E3-3B8D-4718-B001-207442CDC3FA}" type="presParOf" srcId="{F776F2F8-3452-43CB-929D-C74605904CEF}" destId="{6A38E7C2-085B-4801-BDA8-EC25ACE15A95}" srcOrd="1" destOrd="0" presId="urn:microsoft.com/office/officeart/2005/8/layout/v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594CFA-9F76-447B-82D1-239D3D2EF67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F8684E-939C-45E6-8097-FACC6F66C2FD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Лекция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A202B15B-E194-440B-A117-64F3070DE294}" type="parTrans" cxnId="{E0C1D069-3CA2-4ED0-A1DA-FECE0899548B}">
      <dgm:prSet/>
      <dgm:spPr/>
      <dgm:t>
        <a:bodyPr/>
        <a:lstStyle/>
        <a:p>
          <a:endParaRPr lang="ru-RU"/>
        </a:p>
      </dgm:t>
    </dgm:pt>
    <dgm:pt modelId="{CE20D14E-746D-4102-B16D-EAC072C5E14A}" type="sibTrans" cxnId="{E0C1D069-3CA2-4ED0-A1DA-FECE0899548B}">
      <dgm:prSet/>
      <dgm:spPr/>
      <dgm:t>
        <a:bodyPr/>
        <a:lstStyle/>
        <a:p>
          <a:endParaRPr lang="ru-RU"/>
        </a:p>
      </dgm:t>
    </dgm:pt>
    <dgm:pt modelId="{3D959890-5DB9-48FF-8FFD-1136BAA3C8E8}">
      <dgm:prSet phldrT="[Текст]" custT="1"/>
      <dgm:spPr/>
      <dgm:t>
        <a:bodyPr/>
        <a:lstStyle/>
        <a:p>
          <a:r>
            <a:rPr lang="ru-RU" sz="1600" b="1" dirty="0" smtClean="0"/>
            <a:t>её итогом служит</a:t>
          </a:r>
          <a:endParaRPr lang="ru-RU" sz="1600" b="1" dirty="0"/>
        </a:p>
      </dgm:t>
    </dgm:pt>
    <dgm:pt modelId="{CDC70DC1-6681-4C96-9860-26B53F15D029}" type="parTrans" cxnId="{9A69A5E4-A7E9-4863-A58F-6D44A92BD8E4}">
      <dgm:prSet/>
      <dgm:spPr/>
      <dgm:t>
        <a:bodyPr/>
        <a:lstStyle/>
        <a:p>
          <a:endParaRPr lang="ru-RU"/>
        </a:p>
      </dgm:t>
    </dgm:pt>
    <dgm:pt modelId="{E78F4B24-8A49-403D-8188-F07330B84A37}" type="sibTrans" cxnId="{9A69A5E4-A7E9-4863-A58F-6D44A92BD8E4}">
      <dgm:prSet/>
      <dgm:spPr/>
      <dgm:t>
        <a:bodyPr/>
        <a:lstStyle/>
        <a:p>
          <a:endParaRPr lang="ru-RU"/>
        </a:p>
      </dgm:t>
    </dgm:pt>
    <dgm:pt modelId="{828C0917-8DC9-48FA-A12A-E45E9435E641}">
      <dgm:prSet phldrT="[Текст]"/>
      <dgm:spPr/>
      <dgm:t>
        <a:bodyPr/>
        <a:lstStyle/>
        <a:p>
          <a:pPr algn="l"/>
          <a:r>
            <a:rPr lang="ru-RU" dirty="0" smtClean="0"/>
            <a:t>а) опорный конспект; </a:t>
          </a:r>
        </a:p>
        <a:p>
          <a:pPr algn="l"/>
          <a:r>
            <a:rPr lang="ru-RU" dirty="0" smtClean="0"/>
            <a:t>б) схема исследования функций; </a:t>
          </a:r>
        </a:p>
        <a:p>
          <a:pPr algn="l"/>
          <a:r>
            <a:rPr lang="ru-RU" dirty="0" smtClean="0"/>
            <a:t>в) типы решения заданий.</a:t>
          </a:r>
          <a:endParaRPr lang="ru-RU" dirty="0"/>
        </a:p>
      </dgm:t>
    </dgm:pt>
    <dgm:pt modelId="{C74A9669-7859-4ECC-BFA9-51B9D8CDE099}" type="parTrans" cxnId="{800641EF-4CB0-4159-B499-974594435443}">
      <dgm:prSet/>
      <dgm:spPr/>
      <dgm:t>
        <a:bodyPr/>
        <a:lstStyle/>
        <a:p>
          <a:endParaRPr lang="ru-RU"/>
        </a:p>
      </dgm:t>
    </dgm:pt>
    <dgm:pt modelId="{2FFD6016-323F-4079-8921-1B31BF6D3A1D}" type="sibTrans" cxnId="{800641EF-4CB0-4159-B499-974594435443}">
      <dgm:prSet/>
      <dgm:spPr/>
      <dgm:t>
        <a:bodyPr/>
        <a:lstStyle/>
        <a:p>
          <a:endParaRPr lang="ru-RU"/>
        </a:p>
      </dgm:t>
    </dgm:pt>
    <dgm:pt modelId="{9F925976-7AE1-4941-A79A-CE0BFDB186DF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Разработка алгоритмов для решения задач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0753EE1A-FF04-4AF3-9202-C0805F6C9BC1}" type="parTrans" cxnId="{949ECB7D-8279-44D5-8DD2-D90B7B00B0AE}">
      <dgm:prSet/>
      <dgm:spPr/>
      <dgm:t>
        <a:bodyPr/>
        <a:lstStyle/>
        <a:p>
          <a:endParaRPr lang="ru-RU"/>
        </a:p>
      </dgm:t>
    </dgm:pt>
    <dgm:pt modelId="{9C82EC09-7EF9-4310-97BF-335417FC05B1}" type="sibTrans" cxnId="{949ECB7D-8279-44D5-8DD2-D90B7B00B0AE}">
      <dgm:prSet/>
      <dgm:spPr/>
      <dgm:t>
        <a:bodyPr/>
        <a:lstStyle/>
        <a:p>
          <a:endParaRPr lang="ru-RU"/>
        </a:p>
      </dgm:t>
    </dgm:pt>
    <dgm:pt modelId="{4F5B877E-DA1F-4960-9601-8234D102957D}">
      <dgm:prSet phldrT="[Текст]"/>
      <dgm:spPr/>
      <dgm:t>
        <a:bodyPr/>
        <a:lstStyle/>
        <a:p>
          <a:r>
            <a:rPr lang="ru-RU" b="1" dirty="0" smtClean="0"/>
            <a:t>позволяет</a:t>
          </a:r>
          <a:r>
            <a:rPr lang="ru-RU" dirty="0" smtClean="0"/>
            <a:t> </a:t>
          </a:r>
          <a:endParaRPr lang="ru-RU" dirty="0"/>
        </a:p>
      </dgm:t>
    </dgm:pt>
    <dgm:pt modelId="{9D78082A-B79C-4584-B4A8-F0BFFA1612F1}" type="parTrans" cxnId="{71C52C1B-D317-461D-8772-99946BFAAC3F}">
      <dgm:prSet/>
      <dgm:spPr/>
      <dgm:t>
        <a:bodyPr/>
        <a:lstStyle/>
        <a:p>
          <a:endParaRPr lang="ru-RU"/>
        </a:p>
      </dgm:t>
    </dgm:pt>
    <dgm:pt modelId="{6FB6F153-62C2-4133-9535-755C7AC52449}" type="sibTrans" cxnId="{71C52C1B-D317-461D-8772-99946BFAAC3F}">
      <dgm:prSet/>
      <dgm:spPr/>
      <dgm:t>
        <a:bodyPr/>
        <a:lstStyle/>
        <a:p>
          <a:endParaRPr lang="ru-RU"/>
        </a:p>
      </dgm:t>
    </dgm:pt>
    <dgm:pt modelId="{369F041A-488C-4B94-9934-1CB0BA21884B}">
      <dgm:prSet phldrT="[Текст]"/>
      <dgm:spPr/>
      <dgm:t>
        <a:bodyPr/>
        <a:lstStyle/>
        <a:p>
          <a:r>
            <a:rPr lang="ru-RU" dirty="0" smtClean="0"/>
            <a:t>решать стандартные задачи самостоятельно.</a:t>
          </a:r>
          <a:endParaRPr lang="ru-RU" dirty="0"/>
        </a:p>
      </dgm:t>
    </dgm:pt>
    <dgm:pt modelId="{7E889094-5AE4-4ECD-B449-1E6631EF5B11}" type="parTrans" cxnId="{45E68570-B0C9-442D-844F-803DB846F4A5}">
      <dgm:prSet/>
      <dgm:spPr/>
      <dgm:t>
        <a:bodyPr/>
        <a:lstStyle/>
        <a:p>
          <a:endParaRPr lang="ru-RU"/>
        </a:p>
      </dgm:t>
    </dgm:pt>
    <dgm:pt modelId="{79CA47AC-020E-4D17-ACF9-6CAE497E464E}" type="sibTrans" cxnId="{45E68570-B0C9-442D-844F-803DB846F4A5}">
      <dgm:prSet/>
      <dgm:spPr/>
      <dgm:t>
        <a:bodyPr/>
        <a:lstStyle/>
        <a:p>
          <a:endParaRPr lang="ru-RU"/>
        </a:p>
      </dgm:t>
    </dgm:pt>
    <dgm:pt modelId="{18276EEF-8AFC-4F34-BC04-94DA65DB7E00}" type="pres">
      <dgm:prSet presAssocID="{63594CFA-9F76-447B-82D1-239D3D2EF67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ADC5D12-9318-4AF7-A56A-EAE4A402CDE4}" type="pres">
      <dgm:prSet presAssocID="{86F8684E-939C-45E6-8097-FACC6F66C2FD}" presName="horFlow" presStyleCnt="0"/>
      <dgm:spPr/>
    </dgm:pt>
    <dgm:pt modelId="{028F720D-9B31-48DE-9E8B-FA457B90D25A}" type="pres">
      <dgm:prSet presAssocID="{86F8684E-939C-45E6-8097-FACC6F66C2FD}" presName="bigChev" presStyleLbl="node1" presStyleIdx="0" presStyleCnt="2" custScaleX="87297"/>
      <dgm:spPr/>
      <dgm:t>
        <a:bodyPr/>
        <a:lstStyle/>
        <a:p>
          <a:endParaRPr lang="ru-RU"/>
        </a:p>
      </dgm:t>
    </dgm:pt>
    <dgm:pt modelId="{2FCB34BC-8C41-44E3-BBDA-13D696085302}" type="pres">
      <dgm:prSet presAssocID="{CDC70DC1-6681-4C96-9860-26B53F15D029}" presName="parTrans" presStyleCnt="0"/>
      <dgm:spPr/>
    </dgm:pt>
    <dgm:pt modelId="{E91FB11F-EB32-4643-8933-EC18CA434A9A}" type="pres">
      <dgm:prSet presAssocID="{3D959890-5DB9-48FF-8FFD-1136BAA3C8E8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603ED-E314-451A-827F-F0356DF95142}" type="pres">
      <dgm:prSet presAssocID="{E78F4B24-8A49-403D-8188-F07330B84A37}" presName="sibTrans" presStyleCnt="0"/>
      <dgm:spPr/>
    </dgm:pt>
    <dgm:pt modelId="{A84B344F-5214-4D7E-89CD-F388D449D41B}" type="pres">
      <dgm:prSet presAssocID="{828C0917-8DC9-48FA-A12A-E45E9435E641}" presName="node" presStyleLbl="alignAccFollowNode1" presStyleIdx="1" presStyleCnt="4" custScaleX="131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991A81-0475-4161-A0E3-CE5129BC3148}" type="pres">
      <dgm:prSet presAssocID="{86F8684E-939C-45E6-8097-FACC6F66C2FD}" presName="vSp" presStyleCnt="0"/>
      <dgm:spPr/>
    </dgm:pt>
    <dgm:pt modelId="{495FBB44-AA55-4707-A96C-5FBDD055B9C0}" type="pres">
      <dgm:prSet presAssocID="{9F925976-7AE1-4941-A79A-CE0BFDB186DF}" presName="horFlow" presStyleCnt="0"/>
      <dgm:spPr/>
    </dgm:pt>
    <dgm:pt modelId="{563AA02D-2865-4133-860C-A6A2EDBD3784}" type="pres">
      <dgm:prSet presAssocID="{9F925976-7AE1-4941-A79A-CE0BFDB186DF}" presName="bigChev" presStyleLbl="node1" presStyleIdx="1" presStyleCnt="2" custScaleX="84925"/>
      <dgm:spPr/>
      <dgm:t>
        <a:bodyPr/>
        <a:lstStyle/>
        <a:p>
          <a:endParaRPr lang="ru-RU"/>
        </a:p>
      </dgm:t>
    </dgm:pt>
    <dgm:pt modelId="{92C02F72-063B-4E20-B3E1-AA63EAF06C93}" type="pres">
      <dgm:prSet presAssocID="{9D78082A-B79C-4584-B4A8-F0BFFA1612F1}" presName="parTrans" presStyleCnt="0"/>
      <dgm:spPr/>
    </dgm:pt>
    <dgm:pt modelId="{B9DD3A61-ECEC-4B4E-8C17-AFBF88E7F6BE}" type="pres">
      <dgm:prSet presAssocID="{4F5B877E-DA1F-4960-9601-8234D102957D}" presName="node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F2D843-9FB3-4B1E-BE7D-FD42A81FF722}" type="pres">
      <dgm:prSet presAssocID="{6FB6F153-62C2-4133-9535-755C7AC52449}" presName="sibTrans" presStyleCnt="0"/>
      <dgm:spPr/>
    </dgm:pt>
    <dgm:pt modelId="{0AC6A046-02EF-431D-B53F-0089FF7FA860}" type="pres">
      <dgm:prSet presAssocID="{369F041A-488C-4B94-9934-1CB0BA21884B}" presName="node" presStyleLbl="alignAccFollowNode1" presStyleIdx="3" presStyleCnt="4" custScaleX="133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69A5E4-A7E9-4863-A58F-6D44A92BD8E4}" srcId="{86F8684E-939C-45E6-8097-FACC6F66C2FD}" destId="{3D959890-5DB9-48FF-8FFD-1136BAA3C8E8}" srcOrd="0" destOrd="0" parTransId="{CDC70DC1-6681-4C96-9860-26B53F15D029}" sibTransId="{E78F4B24-8A49-403D-8188-F07330B84A37}"/>
    <dgm:cxn modelId="{45E68570-B0C9-442D-844F-803DB846F4A5}" srcId="{9F925976-7AE1-4941-A79A-CE0BFDB186DF}" destId="{369F041A-488C-4B94-9934-1CB0BA21884B}" srcOrd="1" destOrd="0" parTransId="{7E889094-5AE4-4ECD-B449-1E6631EF5B11}" sibTransId="{79CA47AC-020E-4D17-ACF9-6CAE497E464E}"/>
    <dgm:cxn modelId="{800641EF-4CB0-4159-B499-974594435443}" srcId="{86F8684E-939C-45E6-8097-FACC6F66C2FD}" destId="{828C0917-8DC9-48FA-A12A-E45E9435E641}" srcOrd="1" destOrd="0" parTransId="{C74A9669-7859-4ECC-BFA9-51B9D8CDE099}" sibTransId="{2FFD6016-323F-4079-8921-1B31BF6D3A1D}"/>
    <dgm:cxn modelId="{E0C1D069-3CA2-4ED0-A1DA-FECE0899548B}" srcId="{63594CFA-9F76-447B-82D1-239D3D2EF674}" destId="{86F8684E-939C-45E6-8097-FACC6F66C2FD}" srcOrd="0" destOrd="0" parTransId="{A202B15B-E194-440B-A117-64F3070DE294}" sibTransId="{CE20D14E-746D-4102-B16D-EAC072C5E14A}"/>
    <dgm:cxn modelId="{7123F534-891E-460E-B570-38ED54563891}" type="presOf" srcId="{9F925976-7AE1-4941-A79A-CE0BFDB186DF}" destId="{563AA02D-2865-4133-860C-A6A2EDBD3784}" srcOrd="0" destOrd="0" presId="urn:microsoft.com/office/officeart/2005/8/layout/lProcess3"/>
    <dgm:cxn modelId="{3352D2E0-4EDC-412A-A833-67A7F188DC83}" type="presOf" srcId="{828C0917-8DC9-48FA-A12A-E45E9435E641}" destId="{A84B344F-5214-4D7E-89CD-F388D449D41B}" srcOrd="0" destOrd="0" presId="urn:microsoft.com/office/officeart/2005/8/layout/lProcess3"/>
    <dgm:cxn modelId="{6037C8D5-D9E2-450B-BD1F-93D96A74E004}" type="presOf" srcId="{369F041A-488C-4B94-9934-1CB0BA21884B}" destId="{0AC6A046-02EF-431D-B53F-0089FF7FA860}" srcOrd="0" destOrd="0" presId="urn:microsoft.com/office/officeart/2005/8/layout/lProcess3"/>
    <dgm:cxn modelId="{023EFC58-9AC8-42A6-9030-B20194F016ED}" type="presOf" srcId="{86F8684E-939C-45E6-8097-FACC6F66C2FD}" destId="{028F720D-9B31-48DE-9E8B-FA457B90D25A}" srcOrd="0" destOrd="0" presId="urn:microsoft.com/office/officeart/2005/8/layout/lProcess3"/>
    <dgm:cxn modelId="{C2C1D9B0-9C06-4DB3-ADB6-0D0AC999F12D}" type="presOf" srcId="{63594CFA-9F76-447B-82D1-239D3D2EF674}" destId="{18276EEF-8AFC-4F34-BC04-94DA65DB7E00}" srcOrd="0" destOrd="0" presId="urn:microsoft.com/office/officeart/2005/8/layout/lProcess3"/>
    <dgm:cxn modelId="{71877973-66C9-40B0-8810-908A6255ED65}" type="presOf" srcId="{4F5B877E-DA1F-4960-9601-8234D102957D}" destId="{B9DD3A61-ECEC-4B4E-8C17-AFBF88E7F6BE}" srcOrd="0" destOrd="0" presId="urn:microsoft.com/office/officeart/2005/8/layout/lProcess3"/>
    <dgm:cxn modelId="{949ECB7D-8279-44D5-8DD2-D90B7B00B0AE}" srcId="{63594CFA-9F76-447B-82D1-239D3D2EF674}" destId="{9F925976-7AE1-4941-A79A-CE0BFDB186DF}" srcOrd="1" destOrd="0" parTransId="{0753EE1A-FF04-4AF3-9202-C0805F6C9BC1}" sibTransId="{9C82EC09-7EF9-4310-97BF-335417FC05B1}"/>
    <dgm:cxn modelId="{715D58B4-F1B3-48DA-91A4-25BFA560BE94}" type="presOf" srcId="{3D959890-5DB9-48FF-8FFD-1136BAA3C8E8}" destId="{E91FB11F-EB32-4643-8933-EC18CA434A9A}" srcOrd="0" destOrd="0" presId="urn:microsoft.com/office/officeart/2005/8/layout/lProcess3"/>
    <dgm:cxn modelId="{71C52C1B-D317-461D-8772-99946BFAAC3F}" srcId="{9F925976-7AE1-4941-A79A-CE0BFDB186DF}" destId="{4F5B877E-DA1F-4960-9601-8234D102957D}" srcOrd="0" destOrd="0" parTransId="{9D78082A-B79C-4584-B4A8-F0BFFA1612F1}" sibTransId="{6FB6F153-62C2-4133-9535-755C7AC52449}"/>
    <dgm:cxn modelId="{0570A966-22A5-480A-A6EC-FCE1435682D5}" type="presParOf" srcId="{18276EEF-8AFC-4F34-BC04-94DA65DB7E00}" destId="{BADC5D12-9318-4AF7-A56A-EAE4A402CDE4}" srcOrd="0" destOrd="0" presId="urn:microsoft.com/office/officeart/2005/8/layout/lProcess3"/>
    <dgm:cxn modelId="{98648830-27AE-406A-967C-9497F45A0B9D}" type="presParOf" srcId="{BADC5D12-9318-4AF7-A56A-EAE4A402CDE4}" destId="{028F720D-9B31-48DE-9E8B-FA457B90D25A}" srcOrd="0" destOrd="0" presId="urn:microsoft.com/office/officeart/2005/8/layout/lProcess3"/>
    <dgm:cxn modelId="{75E2DF6E-FF4B-4EE7-B269-17E2939EAE03}" type="presParOf" srcId="{BADC5D12-9318-4AF7-A56A-EAE4A402CDE4}" destId="{2FCB34BC-8C41-44E3-BBDA-13D696085302}" srcOrd="1" destOrd="0" presId="urn:microsoft.com/office/officeart/2005/8/layout/lProcess3"/>
    <dgm:cxn modelId="{B462D20F-5B7F-4B7E-97F3-EC8B71C7B595}" type="presParOf" srcId="{BADC5D12-9318-4AF7-A56A-EAE4A402CDE4}" destId="{E91FB11F-EB32-4643-8933-EC18CA434A9A}" srcOrd="2" destOrd="0" presId="urn:microsoft.com/office/officeart/2005/8/layout/lProcess3"/>
    <dgm:cxn modelId="{E7E20A80-7C06-4DE7-9ED8-B82EF41E281B}" type="presParOf" srcId="{BADC5D12-9318-4AF7-A56A-EAE4A402CDE4}" destId="{C61603ED-E314-451A-827F-F0356DF95142}" srcOrd="3" destOrd="0" presId="urn:microsoft.com/office/officeart/2005/8/layout/lProcess3"/>
    <dgm:cxn modelId="{BC9B50A5-9125-4155-8093-6EEBDAD11B50}" type="presParOf" srcId="{BADC5D12-9318-4AF7-A56A-EAE4A402CDE4}" destId="{A84B344F-5214-4D7E-89CD-F388D449D41B}" srcOrd="4" destOrd="0" presId="urn:microsoft.com/office/officeart/2005/8/layout/lProcess3"/>
    <dgm:cxn modelId="{5E0DA817-8332-4844-B370-F86D8FF80E2A}" type="presParOf" srcId="{18276EEF-8AFC-4F34-BC04-94DA65DB7E00}" destId="{86991A81-0475-4161-A0E3-CE5129BC3148}" srcOrd="1" destOrd="0" presId="urn:microsoft.com/office/officeart/2005/8/layout/lProcess3"/>
    <dgm:cxn modelId="{08CA5DED-5F9D-43AA-BE6A-59B277E19A40}" type="presParOf" srcId="{18276EEF-8AFC-4F34-BC04-94DA65DB7E00}" destId="{495FBB44-AA55-4707-A96C-5FBDD055B9C0}" srcOrd="2" destOrd="0" presId="urn:microsoft.com/office/officeart/2005/8/layout/lProcess3"/>
    <dgm:cxn modelId="{F10BC2B7-E99D-4877-B92C-649B9449B7EA}" type="presParOf" srcId="{495FBB44-AA55-4707-A96C-5FBDD055B9C0}" destId="{563AA02D-2865-4133-860C-A6A2EDBD3784}" srcOrd="0" destOrd="0" presId="urn:microsoft.com/office/officeart/2005/8/layout/lProcess3"/>
    <dgm:cxn modelId="{B24EC20E-5B96-49EF-80F5-88DF97CA110E}" type="presParOf" srcId="{495FBB44-AA55-4707-A96C-5FBDD055B9C0}" destId="{92C02F72-063B-4E20-B3E1-AA63EAF06C93}" srcOrd="1" destOrd="0" presId="urn:microsoft.com/office/officeart/2005/8/layout/lProcess3"/>
    <dgm:cxn modelId="{FB4A3836-9D08-4F7C-99E5-5775B9A504A9}" type="presParOf" srcId="{495FBB44-AA55-4707-A96C-5FBDD055B9C0}" destId="{B9DD3A61-ECEC-4B4E-8C17-AFBF88E7F6BE}" srcOrd="2" destOrd="0" presId="urn:microsoft.com/office/officeart/2005/8/layout/lProcess3"/>
    <dgm:cxn modelId="{91C4BF2C-58B2-465E-ACD5-CA39A154FC4A}" type="presParOf" srcId="{495FBB44-AA55-4707-A96C-5FBDD055B9C0}" destId="{14F2D843-9FB3-4B1E-BE7D-FD42A81FF722}" srcOrd="3" destOrd="0" presId="urn:microsoft.com/office/officeart/2005/8/layout/lProcess3"/>
    <dgm:cxn modelId="{16C3B339-1870-471B-A24B-C05E1323A17C}" type="presParOf" srcId="{495FBB44-AA55-4707-A96C-5FBDD055B9C0}" destId="{0AC6A046-02EF-431D-B53F-0089FF7FA860}" srcOrd="4" destOrd="0" presId="urn:microsoft.com/office/officeart/2005/8/layout/lProcess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16DBF4-4C08-4A72-9667-CB2FF1092BB0}" type="doc">
      <dgm:prSet loTypeId="urn:microsoft.com/office/officeart/2005/8/layout/pyramid2" loCatId="pyramid" qsTypeId="urn:microsoft.com/office/officeart/2005/8/quickstyle/3d4" qsCatId="3D" csTypeId="urn:microsoft.com/office/officeart/2005/8/colors/accent1_2" csCatId="accent1" phldr="1"/>
      <dgm:spPr/>
    </dgm:pt>
    <dgm:pt modelId="{78847472-B7D2-4150-9899-5021CE46B799}">
      <dgm:prSet phldrT="[Текст]"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ctr"/>
          <a:r>
            <a:rPr lang="ru-RU" sz="2000" b="1" dirty="0" smtClean="0"/>
            <a:t>4. решать нестандартные задач, выполнить сложные комплексные задания.</a:t>
          </a:r>
          <a:endParaRPr lang="ru-RU" sz="2000" b="1" dirty="0"/>
        </a:p>
      </dgm:t>
    </dgm:pt>
    <dgm:pt modelId="{7279775A-37FA-454F-9DB5-0446BC0AE8F4}" type="parTrans" cxnId="{CCBECC35-4346-47CC-B416-E0EA1121E3D5}">
      <dgm:prSet/>
      <dgm:spPr/>
      <dgm:t>
        <a:bodyPr/>
        <a:lstStyle/>
        <a:p>
          <a:endParaRPr lang="ru-RU"/>
        </a:p>
      </dgm:t>
    </dgm:pt>
    <dgm:pt modelId="{5B782B9C-C229-4D49-B99D-183594B8AAD2}" type="sibTrans" cxnId="{CCBECC35-4346-47CC-B416-E0EA1121E3D5}">
      <dgm:prSet/>
      <dgm:spPr/>
      <dgm:t>
        <a:bodyPr/>
        <a:lstStyle/>
        <a:p>
          <a:endParaRPr lang="ru-RU"/>
        </a:p>
      </dgm:t>
    </dgm:pt>
    <dgm:pt modelId="{23D7612D-2854-42C3-A34A-25CFD484B903}">
      <dgm:prSet phldrT="[Текст]"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ctr"/>
          <a:r>
            <a:rPr lang="ru-RU" sz="2000" b="1" dirty="0" smtClean="0"/>
            <a:t>2. усвоить большее количество информации за одну и ту же единицу времени;</a:t>
          </a:r>
          <a:endParaRPr lang="ru-RU" sz="2000" b="1" dirty="0"/>
        </a:p>
      </dgm:t>
    </dgm:pt>
    <dgm:pt modelId="{0C005CBF-F914-48C8-9DF8-D82D4D417C20}" type="parTrans" cxnId="{EE775D32-31CB-417B-A5B3-089ACC22ED5C}">
      <dgm:prSet/>
      <dgm:spPr/>
      <dgm:t>
        <a:bodyPr/>
        <a:lstStyle/>
        <a:p>
          <a:endParaRPr lang="ru-RU"/>
        </a:p>
      </dgm:t>
    </dgm:pt>
    <dgm:pt modelId="{04999047-CEF2-4177-A607-7EB5786E1A4C}" type="sibTrans" cxnId="{EE775D32-31CB-417B-A5B3-089ACC22ED5C}">
      <dgm:prSet/>
      <dgm:spPr/>
      <dgm:t>
        <a:bodyPr/>
        <a:lstStyle/>
        <a:p>
          <a:endParaRPr lang="ru-RU"/>
        </a:p>
      </dgm:t>
    </dgm:pt>
    <dgm:pt modelId="{54BD2484-1C11-48A0-9D31-5C1F8FC12CFF}">
      <dgm:prSet phldrT="[Текст]"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ctr"/>
          <a:r>
            <a:rPr lang="ru-RU" sz="2000" b="1" dirty="0" smtClean="0"/>
            <a:t>1. провести углубление и расширение теоретического материала;</a:t>
          </a:r>
          <a:endParaRPr lang="ru-RU" sz="2000" b="1" dirty="0"/>
        </a:p>
      </dgm:t>
    </dgm:pt>
    <dgm:pt modelId="{58BA6165-399F-4425-B80F-F3E6D19F49CA}" type="parTrans" cxnId="{613D1AD9-CB64-48B0-A9C6-3DDFECD2E1F8}">
      <dgm:prSet/>
      <dgm:spPr/>
      <dgm:t>
        <a:bodyPr/>
        <a:lstStyle/>
        <a:p>
          <a:endParaRPr lang="ru-RU"/>
        </a:p>
      </dgm:t>
    </dgm:pt>
    <dgm:pt modelId="{02665735-1AE5-4F50-87D2-2A01CECD84F3}" type="sibTrans" cxnId="{613D1AD9-CB64-48B0-A9C6-3DDFECD2E1F8}">
      <dgm:prSet/>
      <dgm:spPr/>
      <dgm:t>
        <a:bodyPr/>
        <a:lstStyle/>
        <a:p>
          <a:endParaRPr lang="ru-RU"/>
        </a:p>
      </dgm:t>
    </dgm:pt>
    <dgm:pt modelId="{79AADF21-2526-41A5-9EDE-FF7C849F90DE}">
      <dgm:prSet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ru-RU" b="1" dirty="0" smtClean="0"/>
            <a:t>3. проводить уроки закрепления изученного материала и уроки применения знаний и умений, на которых предлагается  выполнить учащимся сложные комплексные задания;</a:t>
          </a:r>
          <a:endParaRPr lang="ru-RU" b="1" dirty="0"/>
        </a:p>
      </dgm:t>
    </dgm:pt>
    <dgm:pt modelId="{DE1A3B65-32A4-47C2-801F-375BC41A81D4}" type="parTrans" cxnId="{BFB17DA8-B378-4CC3-A6C3-B50E1AF66A4D}">
      <dgm:prSet/>
      <dgm:spPr/>
      <dgm:t>
        <a:bodyPr/>
        <a:lstStyle/>
        <a:p>
          <a:endParaRPr lang="ru-RU"/>
        </a:p>
      </dgm:t>
    </dgm:pt>
    <dgm:pt modelId="{AEACE3A9-9037-426D-BA4C-F0463E42E9EF}" type="sibTrans" cxnId="{BFB17DA8-B378-4CC3-A6C3-B50E1AF66A4D}">
      <dgm:prSet/>
      <dgm:spPr/>
      <dgm:t>
        <a:bodyPr/>
        <a:lstStyle/>
        <a:p>
          <a:endParaRPr lang="ru-RU"/>
        </a:p>
      </dgm:t>
    </dgm:pt>
    <dgm:pt modelId="{BDAE38CB-524A-4FAD-8755-0895AC30F5C0}" type="pres">
      <dgm:prSet presAssocID="{7A16DBF4-4C08-4A72-9667-CB2FF1092BB0}" presName="compositeShape" presStyleCnt="0">
        <dgm:presLayoutVars>
          <dgm:dir/>
          <dgm:resizeHandles/>
        </dgm:presLayoutVars>
      </dgm:prSet>
      <dgm:spPr/>
    </dgm:pt>
    <dgm:pt modelId="{A7ADB6C6-C3CD-4C33-A0C7-A3CA9761EEAA}" type="pres">
      <dgm:prSet presAssocID="{7A16DBF4-4C08-4A72-9667-CB2FF1092BB0}" presName="pyramid" presStyleLbl="node1" presStyleIdx="0" presStyleCnt="1" custLinFactNeighborX="-30486" custLinFactNeighborY="-3641"/>
      <dgm:spPr>
        <a:ln>
          <a:solidFill>
            <a:schemeClr val="bg1">
              <a:lumMod val="95000"/>
              <a:lumOff val="5000"/>
            </a:schemeClr>
          </a:solidFill>
        </a:ln>
      </dgm:spPr>
    </dgm:pt>
    <dgm:pt modelId="{DAFBA733-2612-4746-9EF6-3CE160546707}" type="pres">
      <dgm:prSet presAssocID="{7A16DBF4-4C08-4A72-9667-CB2FF1092BB0}" presName="theList" presStyleCnt="0"/>
      <dgm:spPr/>
    </dgm:pt>
    <dgm:pt modelId="{0ED19A10-66AF-46A6-B6C2-A9EDB430F9D0}" type="pres">
      <dgm:prSet presAssocID="{78847472-B7D2-4150-9899-5021CE46B799}" presName="aNode" presStyleLbl="fgAcc1" presStyleIdx="0" presStyleCnt="4" custScaleX="179482" custLinFactY="-39999" custLinFactNeighborX="1120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650B6-7361-4673-930A-6946AE091AD3}" type="pres">
      <dgm:prSet presAssocID="{78847472-B7D2-4150-9899-5021CE46B799}" presName="aSpace" presStyleCnt="0"/>
      <dgm:spPr/>
    </dgm:pt>
    <dgm:pt modelId="{7F06C1DA-8A7C-4A29-923A-D69DF9966272}" type="pres">
      <dgm:prSet presAssocID="{79AADF21-2526-41A5-9EDE-FF7C849F90DE}" presName="aNode" presStyleLbl="fgAcc1" presStyleIdx="1" presStyleCnt="4" custScaleX="179482" custScaleY="202422" custLinFactY="-5753" custLinFactNeighborX="1120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F54B1-0D69-407B-9006-C2CBC63698DB}" type="pres">
      <dgm:prSet presAssocID="{79AADF21-2526-41A5-9EDE-FF7C849F90DE}" presName="aSpace" presStyleCnt="0"/>
      <dgm:spPr/>
    </dgm:pt>
    <dgm:pt modelId="{F20ED3C2-5166-4863-ADF0-310477251899}" type="pres">
      <dgm:prSet presAssocID="{23D7612D-2854-42C3-A34A-25CFD484B903}" presName="aNode" presStyleLbl="fgAcc1" presStyleIdx="2" presStyleCnt="4" custScaleX="184149" custLinFactY="10033" custLinFactNeighborX="1400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0E73C-6A94-4A57-B900-4D70954DBD8F}" type="pres">
      <dgm:prSet presAssocID="{23D7612D-2854-42C3-A34A-25CFD484B903}" presName="aSpace" presStyleCnt="0"/>
      <dgm:spPr/>
    </dgm:pt>
    <dgm:pt modelId="{B31C2D67-DE19-41E0-A2DF-22321A5AA443}" type="pres">
      <dgm:prSet presAssocID="{54BD2484-1C11-48A0-9D31-5C1F8FC12CFF}" presName="aNode" presStyleLbl="fgAcc1" presStyleIdx="3" presStyleCnt="4" custScaleX="184280" custLinFactY="25562" custLinFactNeighborX="1406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02D11-9C5F-417D-94CD-A83212D667EA}" type="pres">
      <dgm:prSet presAssocID="{54BD2484-1C11-48A0-9D31-5C1F8FC12CFF}" presName="aSpace" presStyleCnt="0"/>
      <dgm:spPr/>
    </dgm:pt>
  </dgm:ptLst>
  <dgm:cxnLst>
    <dgm:cxn modelId="{CAD316AB-F2BA-4621-AE3F-E76599AEBB04}" type="presOf" srcId="{7A16DBF4-4C08-4A72-9667-CB2FF1092BB0}" destId="{BDAE38CB-524A-4FAD-8755-0895AC30F5C0}" srcOrd="0" destOrd="0" presId="urn:microsoft.com/office/officeart/2005/8/layout/pyramid2"/>
    <dgm:cxn modelId="{BFB17DA8-B378-4CC3-A6C3-B50E1AF66A4D}" srcId="{7A16DBF4-4C08-4A72-9667-CB2FF1092BB0}" destId="{79AADF21-2526-41A5-9EDE-FF7C849F90DE}" srcOrd="1" destOrd="0" parTransId="{DE1A3B65-32A4-47C2-801F-375BC41A81D4}" sibTransId="{AEACE3A9-9037-426D-BA4C-F0463E42E9EF}"/>
    <dgm:cxn modelId="{D16D8301-790F-4A8A-95E7-44C0D69EDE02}" type="presOf" srcId="{23D7612D-2854-42C3-A34A-25CFD484B903}" destId="{F20ED3C2-5166-4863-ADF0-310477251899}" srcOrd="0" destOrd="0" presId="urn:microsoft.com/office/officeart/2005/8/layout/pyramid2"/>
    <dgm:cxn modelId="{EE775D32-31CB-417B-A5B3-089ACC22ED5C}" srcId="{7A16DBF4-4C08-4A72-9667-CB2FF1092BB0}" destId="{23D7612D-2854-42C3-A34A-25CFD484B903}" srcOrd="2" destOrd="0" parTransId="{0C005CBF-F914-48C8-9DF8-D82D4D417C20}" sibTransId="{04999047-CEF2-4177-A607-7EB5786E1A4C}"/>
    <dgm:cxn modelId="{3E689228-AD3C-4875-A3E2-BA2FE0CAE3CB}" type="presOf" srcId="{78847472-B7D2-4150-9899-5021CE46B799}" destId="{0ED19A10-66AF-46A6-B6C2-A9EDB430F9D0}" srcOrd="0" destOrd="0" presId="urn:microsoft.com/office/officeart/2005/8/layout/pyramid2"/>
    <dgm:cxn modelId="{A0643B3F-27DA-4F01-9C1A-025141CBC2A5}" type="presOf" srcId="{79AADF21-2526-41A5-9EDE-FF7C849F90DE}" destId="{7F06C1DA-8A7C-4A29-923A-D69DF9966272}" srcOrd="0" destOrd="0" presId="urn:microsoft.com/office/officeart/2005/8/layout/pyramid2"/>
    <dgm:cxn modelId="{613D1AD9-CB64-48B0-A9C6-3DDFECD2E1F8}" srcId="{7A16DBF4-4C08-4A72-9667-CB2FF1092BB0}" destId="{54BD2484-1C11-48A0-9D31-5C1F8FC12CFF}" srcOrd="3" destOrd="0" parTransId="{58BA6165-399F-4425-B80F-F3E6D19F49CA}" sibTransId="{02665735-1AE5-4F50-87D2-2A01CECD84F3}"/>
    <dgm:cxn modelId="{886E80EB-F777-4CF5-AB77-EC20DBEFC342}" type="presOf" srcId="{54BD2484-1C11-48A0-9D31-5C1F8FC12CFF}" destId="{B31C2D67-DE19-41E0-A2DF-22321A5AA443}" srcOrd="0" destOrd="0" presId="urn:microsoft.com/office/officeart/2005/8/layout/pyramid2"/>
    <dgm:cxn modelId="{CCBECC35-4346-47CC-B416-E0EA1121E3D5}" srcId="{7A16DBF4-4C08-4A72-9667-CB2FF1092BB0}" destId="{78847472-B7D2-4150-9899-5021CE46B799}" srcOrd="0" destOrd="0" parTransId="{7279775A-37FA-454F-9DB5-0446BC0AE8F4}" sibTransId="{5B782B9C-C229-4D49-B99D-183594B8AAD2}"/>
    <dgm:cxn modelId="{398E6377-8BC4-4542-A795-74CF0C7BD3FC}" type="presParOf" srcId="{BDAE38CB-524A-4FAD-8755-0895AC30F5C0}" destId="{A7ADB6C6-C3CD-4C33-A0C7-A3CA9761EEAA}" srcOrd="0" destOrd="0" presId="urn:microsoft.com/office/officeart/2005/8/layout/pyramid2"/>
    <dgm:cxn modelId="{944BFF43-BEC3-4A4D-BAED-DC447775D15E}" type="presParOf" srcId="{BDAE38CB-524A-4FAD-8755-0895AC30F5C0}" destId="{DAFBA733-2612-4746-9EF6-3CE160546707}" srcOrd="1" destOrd="0" presId="urn:microsoft.com/office/officeart/2005/8/layout/pyramid2"/>
    <dgm:cxn modelId="{88F57DA5-FBC0-4A19-A621-547A8A11ACB0}" type="presParOf" srcId="{DAFBA733-2612-4746-9EF6-3CE160546707}" destId="{0ED19A10-66AF-46A6-B6C2-A9EDB430F9D0}" srcOrd="0" destOrd="0" presId="urn:microsoft.com/office/officeart/2005/8/layout/pyramid2"/>
    <dgm:cxn modelId="{E1CC146C-DA7D-4B81-85E7-2646DB4F2026}" type="presParOf" srcId="{DAFBA733-2612-4746-9EF6-3CE160546707}" destId="{55B650B6-7361-4673-930A-6946AE091AD3}" srcOrd="1" destOrd="0" presId="urn:microsoft.com/office/officeart/2005/8/layout/pyramid2"/>
    <dgm:cxn modelId="{1997AF95-2DC0-467B-9510-24D864C2B55F}" type="presParOf" srcId="{DAFBA733-2612-4746-9EF6-3CE160546707}" destId="{7F06C1DA-8A7C-4A29-923A-D69DF9966272}" srcOrd="2" destOrd="0" presId="urn:microsoft.com/office/officeart/2005/8/layout/pyramid2"/>
    <dgm:cxn modelId="{B96409E6-FE1B-4EBD-8E98-B0F1F49D43D9}" type="presParOf" srcId="{DAFBA733-2612-4746-9EF6-3CE160546707}" destId="{092F54B1-0D69-407B-9006-C2CBC63698DB}" srcOrd="3" destOrd="0" presId="urn:microsoft.com/office/officeart/2005/8/layout/pyramid2"/>
    <dgm:cxn modelId="{1CAA3FEF-DFCD-4C51-8EE2-731318F81208}" type="presParOf" srcId="{DAFBA733-2612-4746-9EF6-3CE160546707}" destId="{F20ED3C2-5166-4863-ADF0-310477251899}" srcOrd="4" destOrd="0" presId="urn:microsoft.com/office/officeart/2005/8/layout/pyramid2"/>
    <dgm:cxn modelId="{DE9B3A7A-E655-40A1-BB6A-7E0EF1466523}" type="presParOf" srcId="{DAFBA733-2612-4746-9EF6-3CE160546707}" destId="{48B0E73C-6A94-4A57-B900-4D70954DBD8F}" srcOrd="5" destOrd="0" presId="urn:microsoft.com/office/officeart/2005/8/layout/pyramid2"/>
    <dgm:cxn modelId="{513308BF-0CCD-484B-A697-D11BE0820F65}" type="presParOf" srcId="{DAFBA733-2612-4746-9EF6-3CE160546707}" destId="{B31C2D67-DE19-41E0-A2DF-22321A5AA443}" srcOrd="6" destOrd="0" presId="urn:microsoft.com/office/officeart/2005/8/layout/pyramid2"/>
    <dgm:cxn modelId="{F2E75CA3-A6A3-45F2-863E-0EBFF6D9BA7D}" type="presParOf" srcId="{DAFBA733-2612-4746-9EF6-3CE160546707}" destId="{B4702D11-9C5F-417D-94CD-A83212D667EA}" srcOrd="7" destOrd="0" presId="urn:microsoft.com/office/officeart/2005/8/layout/pyramid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A608A8-D40F-44DA-92D7-0840BEB004B3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AD04C1-CDED-4A78-A978-CCACDA81E071}">
      <dgm:prSet phldrT="[Текст]" custT="1"/>
      <dgm:spPr/>
      <dgm:t>
        <a:bodyPr/>
        <a:lstStyle/>
        <a:p>
          <a:r>
            <a:rPr lang="ru-RU" sz="1600" b="1" dirty="0" smtClean="0"/>
            <a:t>систематизировать знания.  </a:t>
          </a:r>
          <a:endParaRPr lang="ru-RU" sz="1600" b="1" smtClean="0"/>
        </a:p>
        <a:p>
          <a:r>
            <a:rPr lang="ru-RU" sz="1600" b="1" smtClean="0"/>
            <a:t>Это </a:t>
          </a:r>
          <a:r>
            <a:rPr lang="ru-RU" sz="1600" b="1" dirty="0" smtClean="0"/>
            <a:t>избавляет учащихся от необходимости запоминать материал как набор, сумму фактов;</a:t>
          </a:r>
          <a:endParaRPr lang="ru-RU" sz="1600" b="1" dirty="0"/>
        </a:p>
      </dgm:t>
    </dgm:pt>
    <dgm:pt modelId="{33D34495-3698-49E6-B9E3-4EBA99D561E5}" type="parTrans" cxnId="{DA58CA22-ABDC-4F45-BE15-DC5A5B724832}">
      <dgm:prSet/>
      <dgm:spPr/>
      <dgm:t>
        <a:bodyPr/>
        <a:lstStyle/>
        <a:p>
          <a:endParaRPr lang="ru-RU"/>
        </a:p>
      </dgm:t>
    </dgm:pt>
    <dgm:pt modelId="{C79D5A62-9A51-4DE2-A20D-15BE7B66D0E2}" type="sibTrans" cxnId="{DA58CA22-ABDC-4F45-BE15-DC5A5B724832}">
      <dgm:prSet/>
      <dgm:spPr/>
      <dgm:t>
        <a:bodyPr/>
        <a:lstStyle/>
        <a:p>
          <a:endParaRPr lang="ru-RU"/>
        </a:p>
      </dgm:t>
    </dgm:pt>
    <dgm:pt modelId="{E059C35E-052A-4476-ACE1-9C2FE9FB51B2}">
      <dgm:prSet phldrT="[Текст]" custT="1"/>
      <dgm:spPr/>
      <dgm:t>
        <a:bodyPr/>
        <a:lstStyle/>
        <a:p>
          <a:r>
            <a:rPr lang="ru-RU" sz="1600" b="1" dirty="0" smtClean="0"/>
            <a:t>выделить  наиболее общие и существенные понятия, законы и закономерности, основные теории, устанавливать причинно-следственные и другие связи; </a:t>
          </a:r>
          <a:endParaRPr lang="ru-RU" sz="1600" b="1" dirty="0"/>
        </a:p>
      </dgm:t>
    </dgm:pt>
    <dgm:pt modelId="{F60645A3-2A50-4C02-BB3C-9ED745A7A05C}" type="parTrans" cxnId="{9895EC80-0ADF-4AC5-82E8-4DA616EC0E2E}">
      <dgm:prSet/>
      <dgm:spPr/>
      <dgm:t>
        <a:bodyPr/>
        <a:lstStyle/>
        <a:p>
          <a:endParaRPr lang="ru-RU"/>
        </a:p>
      </dgm:t>
    </dgm:pt>
    <dgm:pt modelId="{347DF9D4-6F07-47CD-A64D-B4A22886AB0E}" type="sibTrans" cxnId="{9895EC80-0ADF-4AC5-82E8-4DA616EC0E2E}">
      <dgm:prSet/>
      <dgm:spPr/>
      <dgm:t>
        <a:bodyPr/>
        <a:lstStyle/>
        <a:p>
          <a:endParaRPr lang="ru-RU"/>
        </a:p>
      </dgm:t>
    </dgm:pt>
    <dgm:pt modelId="{CF7D1755-619E-4844-8F14-9DC43E76FA0C}">
      <dgm:prSet phldrT="[Текст]"/>
      <dgm:spPr/>
      <dgm:t>
        <a:bodyPr/>
        <a:lstStyle/>
        <a:p>
          <a:r>
            <a:rPr lang="ru-RU" b="1" dirty="0" smtClean="0"/>
            <a:t>Проводить  уроки обобщения и систематизации, которые предполагают следующую последовательность действий</a:t>
          </a:r>
          <a:endParaRPr lang="ru-RU" b="1" dirty="0"/>
        </a:p>
      </dgm:t>
    </dgm:pt>
    <dgm:pt modelId="{9E1D0AB6-CC2A-4DC1-BEDC-7F32DB445501}" type="parTrans" cxnId="{C9A74EE3-5D3D-494C-9E9D-C56A03CB07D1}">
      <dgm:prSet/>
      <dgm:spPr/>
      <dgm:t>
        <a:bodyPr/>
        <a:lstStyle/>
        <a:p>
          <a:endParaRPr lang="ru-RU"/>
        </a:p>
      </dgm:t>
    </dgm:pt>
    <dgm:pt modelId="{2236E138-B0E3-40AA-B7C9-43270E95A591}" type="sibTrans" cxnId="{C9A74EE3-5D3D-494C-9E9D-C56A03CB07D1}">
      <dgm:prSet/>
      <dgm:spPr/>
      <dgm:t>
        <a:bodyPr/>
        <a:lstStyle/>
        <a:p>
          <a:endParaRPr lang="ru-RU"/>
        </a:p>
      </dgm:t>
    </dgm:pt>
    <dgm:pt modelId="{CF66E237-14BF-4C96-B178-756A985F9ADD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от восприятия, осмысления и обобщения отдельных фактов к формированию у учащихся понятий, категорий и систем, от них – к усвоению все более сложной системы знаний, к овладению основными теориями и ведущими идеями той или иной темы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3BF0C99D-F8DD-47A7-A97D-A70321D46CCE}" type="parTrans" cxnId="{C95A8712-C7F9-419C-864C-B3B8A7695077}">
      <dgm:prSet/>
      <dgm:spPr/>
      <dgm:t>
        <a:bodyPr/>
        <a:lstStyle/>
        <a:p>
          <a:endParaRPr lang="ru-RU"/>
        </a:p>
      </dgm:t>
    </dgm:pt>
    <dgm:pt modelId="{CB4AD3D3-A592-46C4-B4BF-BFA4981CE26F}" type="sibTrans" cxnId="{C95A8712-C7F9-419C-864C-B3B8A7695077}">
      <dgm:prSet/>
      <dgm:spPr/>
      <dgm:t>
        <a:bodyPr/>
        <a:lstStyle/>
        <a:p>
          <a:endParaRPr lang="ru-RU"/>
        </a:p>
      </dgm:t>
    </dgm:pt>
    <dgm:pt modelId="{6D96A5AB-7FF0-4297-BF56-627A26583CB6}" type="pres">
      <dgm:prSet presAssocID="{34A608A8-D40F-44DA-92D7-0840BEB004B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F3E921-0256-43EB-A7C6-3F3F9F7220B7}" type="pres">
      <dgm:prSet presAssocID="{FBAD04C1-CDED-4A78-A978-CCACDA81E071}" presName="compNode" presStyleCnt="0"/>
      <dgm:spPr/>
    </dgm:pt>
    <dgm:pt modelId="{37B2E08E-06B7-4BA3-98A8-50CC69C357FF}" type="pres">
      <dgm:prSet presAssocID="{FBAD04C1-CDED-4A78-A978-CCACDA81E071}" presName="aNode" presStyleLbl="bgShp" presStyleIdx="0" presStyleCnt="3"/>
      <dgm:spPr/>
      <dgm:t>
        <a:bodyPr/>
        <a:lstStyle/>
        <a:p>
          <a:endParaRPr lang="ru-RU"/>
        </a:p>
      </dgm:t>
    </dgm:pt>
    <dgm:pt modelId="{310DF236-EE26-417A-89C0-78A31E934016}" type="pres">
      <dgm:prSet presAssocID="{FBAD04C1-CDED-4A78-A978-CCACDA81E071}" presName="textNode" presStyleLbl="bgShp" presStyleIdx="0" presStyleCnt="3"/>
      <dgm:spPr/>
      <dgm:t>
        <a:bodyPr/>
        <a:lstStyle/>
        <a:p>
          <a:endParaRPr lang="ru-RU"/>
        </a:p>
      </dgm:t>
    </dgm:pt>
    <dgm:pt modelId="{1053056A-A0B6-4184-8754-0B67A6E5A63C}" type="pres">
      <dgm:prSet presAssocID="{FBAD04C1-CDED-4A78-A978-CCACDA81E071}" presName="compChildNode" presStyleCnt="0"/>
      <dgm:spPr/>
    </dgm:pt>
    <dgm:pt modelId="{2A411508-8408-4B4C-A17F-09D37A8C2170}" type="pres">
      <dgm:prSet presAssocID="{FBAD04C1-CDED-4A78-A978-CCACDA81E071}" presName="theInnerList" presStyleCnt="0"/>
      <dgm:spPr/>
    </dgm:pt>
    <dgm:pt modelId="{18F927F4-829C-4423-A04F-17FB3B8744E1}" type="pres">
      <dgm:prSet presAssocID="{FBAD04C1-CDED-4A78-A978-CCACDA81E071}" presName="aSpace" presStyleCnt="0"/>
      <dgm:spPr/>
    </dgm:pt>
    <dgm:pt modelId="{D4B78869-8182-4784-B30B-25B03188FEB1}" type="pres">
      <dgm:prSet presAssocID="{E059C35E-052A-4476-ACE1-9C2FE9FB51B2}" presName="compNode" presStyleCnt="0"/>
      <dgm:spPr/>
    </dgm:pt>
    <dgm:pt modelId="{EF6993D7-C303-43C5-BF15-7CF654282817}" type="pres">
      <dgm:prSet presAssocID="{E059C35E-052A-4476-ACE1-9C2FE9FB51B2}" presName="aNode" presStyleLbl="bgShp" presStyleIdx="1" presStyleCnt="3"/>
      <dgm:spPr/>
      <dgm:t>
        <a:bodyPr/>
        <a:lstStyle/>
        <a:p>
          <a:endParaRPr lang="ru-RU"/>
        </a:p>
      </dgm:t>
    </dgm:pt>
    <dgm:pt modelId="{9D563454-5DB1-4F46-A41A-9313606B96F2}" type="pres">
      <dgm:prSet presAssocID="{E059C35E-052A-4476-ACE1-9C2FE9FB51B2}" presName="textNode" presStyleLbl="bgShp" presStyleIdx="1" presStyleCnt="3"/>
      <dgm:spPr/>
      <dgm:t>
        <a:bodyPr/>
        <a:lstStyle/>
        <a:p>
          <a:endParaRPr lang="ru-RU"/>
        </a:p>
      </dgm:t>
    </dgm:pt>
    <dgm:pt modelId="{3DEE5399-B588-4A55-82B2-80888AC2274F}" type="pres">
      <dgm:prSet presAssocID="{E059C35E-052A-4476-ACE1-9C2FE9FB51B2}" presName="compChildNode" presStyleCnt="0"/>
      <dgm:spPr/>
    </dgm:pt>
    <dgm:pt modelId="{A9BF4AEB-18E9-47C4-A69E-611AB830B2D9}" type="pres">
      <dgm:prSet presAssocID="{E059C35E-052A-4476-ACE1-9C2FE9FB51B2}" presName="theInnerList" presStyleCnt="0"/>
      <dgm:spPr/>
    </dgm:pt>
    <dgm:pt modelId="{D27E441B-E026-4C7E-8F1E-7E786F008799}" type="pres">
      <dgm:prSet presAssocID="{E059C35E-052A-4476-ACE1-9C2FE9FB51B2}" presName="aSpace" presStyleCnt="0"/>
      <dgm:spPr/>
    </dgm:pt>
    <dgm:pt modelId="{762A956B-6413-450C-BD7C-90D65439C261}" type="pres">
      <dgm:prSet presAssocID="{CF7D1755-619E-4844-8F14-9DC43E76FA0C}" presName="compNode" presStyleCnt="0"/>
      <dgm:spPr/>
    </dgm:pt>
    <dgm:pt modelId="{9FBED121-2295-4E5A-A4B5-4AD5762979A9}" type="pres">
      <dgm:prSet presAssocID="{CF7D1755-619E-4844-8F14-9DC43E76FA0C}" presName="aNode" presStyleLbl="bgShp" presStyleIdx="2" presStyleCnt="3"/>
      <dgm:spPr/>
      <dgm:t>
        <a:bodyPr/>
        <a:lstStyle/>
        <a:p>
          <a:endParaRPr lang="ru-RU"/>
        </a:p>
      </dgm:t>
    </dgm:pt>
    <dgm:pt modelId="{06995EC9-7636-4126-873D-622881BFF273}" type="pres">
      <dgm:prSet presAssocID="{CF7D1755-619E-4844-8F14-9DC43E76FA0C}" presName="textNode" presStyleLbl="bgShp" presStyleIdx="2" presStyleCnt="3"/>
      <dgm:spPr/>
      <dgm:t>
        <a:bodyPr/>
        <a:lstStyle/>
        <a:p>
          <a:endParaRPr lang="ru-RU"/>
        </a:p>
      </dgm:t>
    </dgm:pt>
    <dgm:pt modelId="{4B35AAF8-BDAC-47AE-B18F-2855E1CAB8D9}" type="pres">
      <dgm:prSet presAssocID="{CF7D1755-619E-4844-8F14-9DC43E76FA0C}" presName="compChildNode" presStyleCnt="0"/>
      <dgm:spPr/>
    </dgm:pt>
    <dgm:pt modelId="{BE68021A-4436-45B5-8378-776118F12683}" type="pres">
      <dgm:prSet presAssocID="{CF7D1755-619E-4844-8F14-9DC43E76FA0C}" presName="theInnerList" presStyleCnt="0"/>
      <dgm:spPr/>
    </dgm:pt>
    <dgm:pt modelId="{D4EF8207-E70F-4BB0-88A0-D7FA8496EA98}" type="pres">
      <dgm:prSet presAssocID="{CF66E237-14BF-4C96-B178-756A985F9ADD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DBFDB5-0BEA-4AEE-B785-6689E61F5602}" type="presOf" srcId="{CF7D1755-619E-4844-8F14-9DC43E76FA0C}" destId="{9FBED121-2295-4E5A-A4B5-4AD5762979A9}" srcOrd="0" destOrd="0" presId="urn:microsoft.com/office/officeart/2005/8/layout/lProcess2"/>
    <dgm:cxn modelId="{61DD3F78-41E1-4039-A115-987A2A2B65AB}" type="presOf" srcId="{E059C35E-052A-4476-ACE1-9C2FE9FB51B2}" destId="{EF6993D7-C303-43C5-BF15-7CF654282817}" srcOrd="0" destOrd="0" presId="urn:microsoft.com/office/officeart/2005/8/layout/lProcess2"/>
    <dgm:cxn modelId="{D411119F-43D9-462B-9E69-840D1C4BC532}" type="presOf" srcId="{CF66E237-14BF-4C96-B178-756A985F9ADD}" destId="{D4EF8207-E70F-4BB0-88A0-D7FA8496EA98}" srcOrd="0" destOrd="0" presId="urn:microsoft.com/office/officeart/2005/8/layout/lProcess2"/>
    <dgm:cxn modelId="{C9A74EE3-5D3D-494C-9E9D-C56A03CB07D1}" srcId="{34A608A8-D40F-44DA-92D7-0840BEB004B3}" destId="{CF7D1755-619E-4844-8F14-9DC43E76FA0C}" srcOrd="2" destOrd="0" parTransId="{9E1D0AB6-CC2A-4DC1-BEDC-7F32DB445501}" sibTransId="{2236E138-B0E3-40AA-B7C9-43270E95A591}"/>
    <dgm:cxn modelId="{C95A8712-C7F9-419C-864C-B3B8A7695077}" srcId="{CF7D1755-619E-4844-8F14-9DC43E76FA0C}" destId="{CF66E237-14BF-4C96-B178-756A985F9ADD}" srcOrd="0" destOrd="0" parTransId="{3BF0C99D-F8DD-47A7-A97D-A70321D46CCE}" sibTransId="{CB4AD3D3-A592-46C4-B4BF-BFA4981CE26F}"/>
    <dgm:cxn modelId="{F1E98637-BCC5-4F9F-B951-9156C2DCAC69}" type="presOf" srcId="{FBAD04C1-CDED-4A78-A978-CCACDA81E071}" destId="{37B2E08E-06B7-4BA3-98A8-50CC69C357FF}" srcOrd="0" destOrd="0" presId="urn:microsoft.com/office/officeart/2005/8/layout/lProcess2"/>
    <dgm:cxn modelId="{9895EC80-0ADF-4AC5-82E8-4DA616EC0E2E}" srcId="{34A608A8-D40F-44DA-92D7-0840BEB004B3}" destId="{E059C35E-052A-4476-ACE1-9C2FE9FB51B2}" srcOrd="1" destOrd="0" parTransId="{F60645A3-2A50-4C02-BB3C-9ED745A7A05C}" sibTransId="{347DF9D4-6F07-47CD-A64D-B4A22886AB0E}"/>
    <dgm:cxn modelId="{543F77F6-EADE-4550-8359-14B7580A5590}" type="presOf" srcId="{CF7D1755-619E-4844-8F14-9DC43E76FA0C}" destId="{06995EC9-7636-4126-873D-622881BFF273}" srcOrd="1" destOrd="0" presId="urn:microsoft.com/office/officeart/2005/8/layout/lProcess2"/>
    <dgm:cxn modelId="{7F44D588-D235-4633-9176-A070E20CE28E}" type="presOf" srcId="{FBAD04C1-CDED-4A78-A978-CCACDA81E071}" destId="{310DF236-EE26-417A-89C0-78A31E934016}" srcOrd="1" destOrd="0" presId="urn:microsoft.com/office/officeart/2005/8/layout/lProcess2"/>
    <dgm:cxn modelId="{E6DBF71B-040C-4C6E-888C-934FE6A51662}" type="presOf" srcId="{E059C35E-052A-4476-ACE1-9C2FE9FB51B2}" destId="{9D563454-5DB1-4F46-A41A-9313606B96F2}" srcOrd="1" destOrd="0" presId="urn:microsoft.com/office/officeart/2005/8/layout/lProcess2"/>
    <dgm:cxn modelId="{DA58CA22-ABDC-4F45-BE15-DC5A5B724832}" srcId="{34A608A8-D40F-44DA-92D7-0840BEB004B3}" destId="{FBAD04C1-CDED-4A78-A978-CCACDA81E071}" srcOrd="0" destOrd="0" parTransId="{33D34495-3698-49E6-B9E3-4EBA99D561E5}" sibTransId="{C79D5A62-9A51-4DE2-A20D-15BE7B66D0E2}"/>
    <dgm:cxn modelId="{DF8CC0E8-7CD9-41D4-BB84-016CBD77A596}" type="presOf" srcId="{34A608A8-D40F-44DA-92D7-0840BEB004B3}" destId="{6D96A5AB-7FF0-4297-BF56-627A26583CB6}" srcOrd="0" destOrd="0" presId="urn:microsoft.com/office/officeart/2005/8/layout/lProcess2"/>
    <dgm:cxn modelId="{62AEBADC-EB04-495E-AD7D-574DDB28CC8C}" type="presParOf" srcId="{6D96A5AB-7FF0-4297-BF56-627A26583CB6}" destId="{86F3E921-0256-43EB-A7C6-3F3F9F7220B7}" srcOrd="0" destOrd="0" presId="urn:microsoft.com/office/officeart/2005/8/layout/lProcess2"/>
    <dgm:cxn modelId="{8AA2FC25-D6E8-4265-BBEE-F001CE4A0E35}" type="presParOf" srcId="{86F3E921-0256-43EB-A7C6-3F3F9F7220B7}" destId="{37B2E08E-06B7-4BA3-98A8-50CC69C357FF}" srcOrd="0" destOrd="0" presId="urn:microsoft.com/office/officeart/2005/8/layout/lProcess2"/>
    <dgm:cxn modelId="{731C6DEF-B9CB-4B59-B77E-EE76DFB1120A}" type="presParOf" srcId="{86F3E921-0256-43EB-A7C6-3F3F9F7220B7}" destId="{310DF236-EE26-417A-89C0-78A31E934016}" srcOrd="1" destOrd="0" presId="urn:microsoft.com/office/officeart/2005/8/layout/lProcess2"/>
    <dgm:cxn modelId="{55BF7B7C-F820-44FD-AAA6-19B0AED4D224}" type="presParOf" srcId="{86F3E921-0256-43EB-A7C6-3F3F9F7220B7}" destId="{1053056A-A0B6-4184-8754-0B67A6E5A63C}" srcOrd="2" destOrd="0" presId="urn:microsoft.com/office/officeart/2005/8/layout/lProcess2"/>
    <dgm:cxn modelId="{DB4D8FA5-3894-4C52-A987-813908C5B953}" type="presParOf" srcId="{1053056A-A0B6-4184-8754-0B67A6E5A63C}" destId="{2A411508-8408-4B4C-A17F-09D37A8C2170}" srcOrd="0" destOrd="0" presId="urn:microsoft.com/office/officeart/2005/8/layout/lProcess2"/>
    <dgm:cxn modelId="{11C8C2CB-2A59-4043-A4A1-B2077F430BC6}" type="presParOf" srcId="{6D96A5AB-7FF0-4297-BF56-627A26583CB6}" destId="{18F927F4-829C-4423-A04F-17FB3B8744E1}" srcOrd="1" destOrd="0" presId="urn:microsoft.com/office/officeart/2005/8/layout/lProcess2"/>
    <dgm:cxn modelId="{A0792ADA-230E-4A7B-B4E9-46531C208B10}" type="presParOf" srcId="{6D96A5AB-7FF0-4297-BF56-627A26583CB6}" destId="{D4B78869-8182-4784-B30B-25B03188FEB1}" srcOrd="2" destOrd="0" presId="urn:microsoft.com/office/officeart/2005/8/layout/lProcess2"/>
    <dgm:cxn modelId="{EB33960C-8B55-406E-B95D-F560E90D8675}" type="presParOf" srcId="{D4B78869-8182-4784-B30B-25B03188FEB1}" destId="{EF6993D7-C303-43C5-BF15-7CF654282817}" srcOrd="0" destOrd="0" presId="urn:microsoft.com/office/officeart/2005/8/layout/lProcess2"/>
    <dgm:cxn modelId="{1412FB23-5A20-4E5B-8B92-E3C0B23A342E}" type="presParOf" srcId="{D4B78869-8182-4784-B30B-25B03188FEB1}" destId="{9D563454-5DB1-4F46-A41A-9313606B96F2}" srcOrd="1" destOrd="0" presId="urn:microsoft.com/office/officeart/2005/8/layout/lProcess2"/>
    <dgm:cxn modelId="{51480CE9-B952-449C-8BFA-9B0DC02C97D3}" type="presParOf" srcId="{D4B78869-8182-4784-B30B-25B03188FEB1}" destId="{3DEE5399-B588-4A55-82B2-80888AC2274F}" srcOrd="2" destOrd="0" presId="urn:microsoft.com/office/officeart/2005/8/layout/lProcess2"/>
    <dgm:cxn modelId="{D0141819-C3F3-4D1A-BE7B-8153715FAADF}" type="presParOf" srcId="{3DEE5399-B588-4A55-82B2-80888AC2274F}" destId="{A9BF4AEB-18E9-47C4-A69E-611AB830B2D9}" srcOrd="0" destOrd="0" presId="urn:microsoft.com/office/officeart/2005/8/layout/lProcess2"/>
    <dgm:cxn modelId="{F7B89628-4D0C-4121-AE9F-456293870B34}" type="presParOf" srcId="{6D96A5AB-7FF0-4297-BF56-627A26583CB6}" destId="{D27E441B-E026-4C7E-8F1E-7E786F008799}" srcOrd="3" destOrd="0" presId="urn:microsoft.com/office/officeart/2005/8/layout/lProcess2"/>
    <dgm:cxn modelId="{845A4BBA-F83A-4D00-98AD-64345E14756D}" type="presParOf" srcId="{6D96A5AB-7FF0-4297-BF56-627A26583CB6}" destId="{762A956B-6413-450C-BD7C-90D65439C261}" srcOrd="4" destOrd="0" presId="urn:microsoft.com/office/officeart/2005/8/layout/lProcess2"/>
    <dgm:cxn modelId="{690D22D2-C2F1-4CC4-A2C1-D2DE125CAE75}" type="presParOf" srcId="{762A956B-6413-450C-BD7C-90D65439C261}" destId="{9FBED121-2295-4E5A-A4B5-4AD5762979A9}" srcOrd="0" destOrd="0" presId="urn:microsoft.com/office/officeart/2005/8/layout/lProcess2"/>
    <dgm:cxn modelId="{EC15E099-F964-4CAE-9A16-026DB20AD832}" type="presParOf" srcId="{762A956B-6413-450C-BD7C-90D65439C261}" destId="{06995EC9-7636-4126-873D-622881BFF273}" srcOrd="1" destOrd="0" presId="urn:microsoft.com/office/officeart/2005/8/layout/lProcess2"/>
    <dgm:cxn modelId="{88D05F42-B944-404D-B0D7-68839BDDCEEF}" type="presParOf" srcId="{762A956B-6413-450C-BD7C-90D65439C261}" destId="{4B35AAF8-BDAC-47AE-B18F-2855E1CAB8D9}" srcOrd="2" destOrd="0" presId="urn:microsoft.com/office/officeart/2005/8/layout/lProcess2"/>
    <dgm:cxn modelId="{FAFC401F-C5EE-481A-B386-26EE67647811}" type="presParOf" srcId="{4B35AAF8-BDAC-47AE-B18F-2855E1CAB8D9}" destId="{BE68021A-4436-45B5-8378-776118F12683}" srcOrd="0" destOrd="0" presId="urn:microsoft.com/office/officeart/2005/8/layout/lProcess2"/>
    <dgm:cxn modelId="{03757510-3DBC-4502-B844-A3C1ADE32936}" type="presParOf" srcId="{BE68021A-4436-45B5-8378-776118F12683}" destId="{D4EF8207-E70F-4BB0-88A0-D7FA8496EA98}" srcOrd="0" destOrd="0" presId="urn:microsoft.com/office/officeart/2005/8/layout/lProcess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1395C13-3643-4ED8-9D38-995563BC084D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9C391B-F1CD-4BCA-8508-5939FB03E147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Основные  задачи  коррекционного модуля: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AAC34E7D-A68D-4A85-9053-40E29186B3C2}" type="parTrans" cxnId="{C07C6FB5-161F-479D-964F-8BC82ACD6B57}">
      <dgm:prSet/>
      <dgm:spPr/>
      <dgm:t>
        <a:bodyPr/>
        <a:lstStyle/>
        <a:p>
          <a:endParaRPr lang="ru-RU"/>
        </a:p>
      </dgm:t>
    </dgm:pt>
    <dgm:pt modelId="{D7D802A3-9282-4E1E-A152-A30AD069AD79}" type="sibTrans" cxnId="{C07C6FB5-161F-479D-964F-8BC82ACD6B57}">
      <dgm:prSet/>
      <dgm:spPr/>
      <dgm:t>
        <a:bodyPr/>
        <a:lstStyle/>
        <a:p>
          <a:endParaRPr lang="ru-RU"/>
        </a:p>
      </dgm:t>
    </dgm:pt>
    <dgm:pt modelId="{6E37B164-0CF9-4ECC-9849-B1109F6B1CF4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Обнаружение пробелов  в знаниях учащихся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0FA4A459-FE32-4694-8EB4-39AA0B19708E}" type="parTrans" cxnId="{6D1BCBB3-7B57-4136-872A-1D4251F613A8}">
      <dgm:prSet/>
      <dgm:spPr/>
      <dgm:t>
        <a:bodyPr/>
        <a:lstStyle/>
        <a:p>
          <a:endParaRPr lang="ru-RU"/>
        </a:p>
      </dgm:t>
    </dgm:pt>
    <dgm:pt modelId="{C283B6FA-3507-46D9-A03A-583622AB37BE}" type="sibTrans" cxnId="{6D1BCBB3-7B57-4136-872A-1D4251F613A8}">
      <dgm:prSet/>
      <dgm:spPr/>
      <dgm:t>
        <a:bodyPr/>
        <a:lstStyle/>
        <a:p>
          <a:endParaRPr lang="ru-RU"/>
        </a:p>
      </dgm:t>
    </dgm:pt>
    <dgm:pt modelId="{809FD93D-6338-4DC6-A308-217B2782B103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Обнаружение пробелов в восприятии и осознании, осмыслении и запоминаний знаний и действий, а также их применение на практике;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F7D8DAA1-1C28-4A76-B3BA-3641EEC6212A}" type="parTrans" cxnId="{BB3DA195-DEFC-4198-81CE-E6F90AFFA197}">
      <dgm:prSet/>
      <dgm:spPr/>
      <dgm:t>
        <a:bodyPr/>
        <a:lstStyle/>
        <a:p>
          <a:endParaRPr lang="ru-RU"/>
        </a:p>
      </dgm:t>
    </dgm:pt>
    <dgm:pt modelId="{15B9BC6B-D2E6-4B25-947E-1C591DEE7AA8}" type="sibTrans" cxnId="{BB3DA195-DEFC-4198-81CE-E6F90AFFA197}">
      <dgm:prSet/>
      <dgm:spPr/>
      <dgm:t>
        <a:bodyPr/>
        <a:lstStyle/>
        <a:p>
          <a:endParaRPr lang="ru-RU"/>
        </a:p>
      </dgm:t>
    </dgm:pt>
    <dgm:pt modelId="{AC1EA20C-78CF-456D-84F0-9289B4799366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ликвидация выявленных пробелов;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E26E9DD0-5233-4F0F-B849-6F2DCA5073B6}" type="parTrans" cxnId="{E3B29587-871C-4490-8CDD-1034D7428408}">
      <dgm:prSet/>
      <dgm:spPr/>
      <dgm:t>
        <a:bodyPr/>
        <a:lstStyle/>
        <a:p>
          <a:endParaRPr lang="ru-RU"/>
        </a:p>
      </dgm:t>
    </dgm:pt>
    <dgm:pt modelId="{B99A75D2-FD46-491F-A8BE-7AEE6C9A3B1C}" type="sibTrans" cxnId="{E3B29587-871C-4490-8CDD-1034D7428408}">
      <dgm:prSet/>
      <dgm:spPr/>
      <dgm:t>
        <a:bodyPr/>
        <a:lstStyle/>
        <a:p>
          <a:endParaRPr lang="ru-RU"/>
        </a:p>
      </dgm:t>
    </dgm:pt>
    <dgm:pt modelId="{C3BF2726-EBE6-446B-BEF1-DA21303ADB3A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предупреждений отставаний и неуспеваемости отдельных учащихся, реализуются  посредством проведения консультаций, дополнительных занятий, уроков работы над ошибками и т. д.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41D08BB6-05AD-4BF2-8C9E-32CAB9898D7A}" type="parTrans" cxnId="{ED15EB5A-8E1F-45DC-A436-53AFDAC0DF65}">
      <dgm:prSet/>
      <dgm:spPr/>
      <dgm:t>
        <a:bodyPr/>
        <a:lstStyle/>
        <a:p>
          <a:endParaRPr lang="ru-RU"/>
        </a:p>
      </dgm:t>
    </dgm:pt>
    <dgm:pt modelId="{6A430DAE-8340-407D-82B1-DDE97D2FE97D}" type="sibTrans" cxnId="{ED15EB5A-8E1F-45DC-A436-53AFDAC0DF65}">
      <dgm:prSet/>
      <dgm:spPr/>
      <dgm:t>
        <a:bodyPr/>
        <a:lstStyle/>
        <a:p>
          <a:endParaRPr lang="ru-RU"/>
        </a:p>
      </dgm:t>
    </dgm:pt>
    <dgm:pt modelId="{1A053D23-9621-41A5-8AC7-9F68CBE1EB66}" type="pres">
      <dgm:prSet presAssocID="{D1395C13-3643-4ED8-9D38-995563BC08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EB05CA-BCA7-4C9D-9438-DF61C562DAF4}" type="pres">
      <dgm:prSet presAssocID="{C3BF2726-EBE6-446B-BEF1-DA21303ADB3A}" presName="boxAndChildren" presStyleCnt="0"/>
      <dgm:spPr/>
    </dgm:pt>
    <dgm:pt modelId="{AA3DA601-5BC9-4102-B9C1-5CFD5AF9EB2E}" type="pres">
      <dgm:prSet presAssocID="{C3BF2726-EBE6-446B-BEF1-DA21303ADB3A}" presName="parentTextBox" presStyleLbl="node1" presStyleIdx="0" presStyleCnt="3"/>
      <dgm:spPr/>
      <dgm:t>
        <a:bodyPr/>
        <a:lstStyle/>
        <a:p>
          <a:endParaRPr lang="ru-RU"/>
        </a:p>
      </dgm:t>
    </dgm:pt>
    <dgm:pt modelId="{50CF93F7-B258-4935-B148-C597E6F78F5C}" type="pres">
      <dgm:prSet presAssocID="{15B9BC6B-D2E6-4B25-947E-1C591DEE7AA8}" presName="sp" presStyleCnt="0"/>
      <dgm:spPr/>
    </dgm:pt>
    <dgm:pt modelId="{3383570D-423B-496D-A354-C730D34BC7A4}" type="pres">
      <dgm:prSet presAssocID="{809FD93D-6338-4DC6-A308-217B2782B103}" presName="arrowAndChildren" presStyleCnt="0"/>
      <dgm:spPr/>
    </dgm:pt>
    <dgm:pt modelId="{7ACC390A-E2C9-465C-A17E-D0CD2BF2DF78}" type="pres">
      <dgm:prSet presAssocID="{809FD93D-6338-4DC6-A308-217B2782B103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27ADF1B2-5BCF-45A4-9A8A-7F646EC47E1A}" type="pres">
      <dgm:prSet presAssocID="{809FD93D-6338-4DC6-A308-217B2782B103}" presName="arrow" presStyleLbl="node1" presStyleIdx="1" presStyleCnt="3"/>
      <dgm:spPr/>
      <dgm:t>
        <a:bodyPr/>
        <a:lstStyle/>
        <a:p>
          <a:endParaRPr lang="ru-RU"/>
        </a:p>
      </dgm:t>
    </dgm:pt>
    <dgm:pt modelId="{52F9B2A6-16CD-43FD-8766-E4DF87A0F2E9}" type="pres">
      <dgm:prSet presAssocID="{809FD93D-6338-4DC6-A308-217B2782B103}" presName="descendantArrow" presStyleCnt="0"/>
      <dgm:spPr/>
    </dgm:pt>
    <dgm:pt modelId="{EE9402D7-C29C-4FCA-A0FF-FE407CB6ABCE}" type="pres">
      <dgm:prSet presAssocID="{AC1EA20C-78CF-456D-84F0-9289B4799366}" presName="childTextArrow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0D3755-D1E7-44C9-B0C7-B2B802B4EB87}" type="pres">
      <dgm:prSet presAssocID="{D7D802A3-9282-4E1E-A152-A30AD069AD79}" presName="sp" presStyleCnt="0"/>
      <dgm:spPr/>
    </dgm:pt>
    <dgm:pt modelId="{2B008C83-CD19-416E-8F88-25A5138F0B39}" type="pres">
      <dgm:prSet presAssocID="{3D9C391B-F1CD-4BCA-8508-5939FB03E147}" presName="arrowAndChildren" presStyleCnt="0"/>
      <dgm:spPr/>
    </dgm:pt>
    <dgm:pt modelId="{4832FF80-33F3-4A10-8CA4-5DB47ACB911E}" type="pres">
      <dgm:prSet presAssocID="{3D9C391B-F1CD-4BCA-8508-5939FB03E147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CEBF5FDD-F713-48D4-94F7-9F8C956A89CF}" type="pres">
      <dgm:prSet presAssocID="{3D9C391B-F1CD-4BCA-8508-5939FB03E147}" presName="arrow" presStyleLbl="node1" presStyleIdx="2" presStyleCnt="3" custLinFactNeighborX="520" custLinFactNeighborY="-1644"/>
      <dgm:spPr/>
      <dgm:t>
        <a:bodyPr/>
        <a:lstStyle/>
        <a:p>
          <a:endParaRPr lang="ru-RU"/>
        </a:p>
      </dgm:t>
    </dgm:pt>
    <dgm:pt modelId="{6DAFFC22-DE72-4C3A-8191-2D51EDDDB924}" type="pres">
      <dgm:prSet presAssocID="{3D9C391B-F1CD-4BCA-8508-5939FB03E147}" presName="descendantArrow" presStyleCnt="0"/>
      <dgm:spPr/>
    </dgm:pt>
    <dgm:pt modelId="{108F7A6E-B011-49EC-9480-7AE362738EEE}" type="pres">
      <dgm:prSet presAssocID="{6E37B164-0CF9-4ECC-9849-B1109F6B1CF4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6D84F8-B30B-40F6-9628-5466849CE217}" type="presOf" srcId="{3D9C391B-F1CD-4BCA-8508-5939FB03E147}" destId="{CEBF5FDD-F713-48D4-94F7-9F8C956A89CF}" srcOrd="1" destOrd="0" presId="urn:microsoft.com/office/officeart/2005/8/layout/process4"/>
    <dgm:cxn modelId="{ED15EB5A-8E1F-45DC-A436-53AFDAC0DF65}" srcId="{D1395C13-3643-4ED8-9D38-995563BC084D}" destId="{C3BF2726-EBE6-446B-BEF1-DA21303ADB3A}" srcOrd="2" destOrd="0" parTransId="{41D08BB6-05AD-4BF2-8C9E-32CAB9898D7A}" sibTransId="{6A430DAE-8340-407D-82B1-DDE97D2FE97D}"/>
    <dgm:cxn modelId="{98A11F1D-08A5-4CD6-915C-1A35DD6A580B}" type="presOf" srcId="{D1395C13-3643-4ED8-9D38-995563BC084D}" destId="{1A053D23-9621-41A5-8AC7-9F68CBE1EB66}" srcOrd="0" destOrd="0" presId="urn:microsoft.com/office/officeart/2005/8/layout/process4"/>
    <dgm:cxn modelId="{6D1BCBB3-7B57-4136-872A-1D4251F613A8}" srcId="{3D9C391B-F1CD-4BCA-8508-5939FB03E147}" destId="{6E37B164-0CF9-4ECC-9849-B1109F6B1CF4}" srcOrd="0" destOrd="0" parTransId="{0FA4A459-FE32-4694-8EB4-39AA0B19708E}" sibTransId="{C283B6FA-3507-46D9-A03A-583622AB37BE}"/>
    <dgm:cxn modelId="{E3B29587-871C-4490-8CDD-1034D7428408}" srcId="{809FD93D-6338-4DC6-A308-217B2782B103}" destId="{AC1EA20C-78CF-456D-84F0-9289B4799366}" srcOrd="0" destOrd="0" parTransId="{E26E9DD0-5233-4F0F-B849-6F2DCA5073B6}" sibTransId="{B99A75D2-FD46-491F-A8BE-7AEE6C9A3B1C}"/>
    <dgm:cxn modelId="{8C579FCB-5E50-40FB-AFA6-95166A877FCD}" type="presOf" srcId="{AC1EA20C-78CF-456D-84F0-9289B4799366}" destId="{EE9402D7-C29C-4FCA-A0FF-FE407CB6ABCE}" srcOrd="0" destOrd="0" presId="urn:microsoft.com/office/officeart/2005/8/layout/process4"/>
    <dgm:cxn modelId="{E2D7A0A3-A92A-4156-82F0-2119946CF144}" type="presOf" srcId="{C3BF2726-EBE6-446B-BEF1-DA21303ADB3A}" destId="{AA3DA601-5BC9-4102-B9C1-5CFD5AF9EB2E}" srcOrd="0" destOrd="0" presId="urn:microsoft.com/office/officeart/2005/8/layout/process4"/>
    <dgm:cxn modelId="{66591F84-F0D1-4774-8C0F-35006E1426DE}" type="presOf" srcId="{6E37B164-0CF9-4ECC-9849-B1109F6B1CF4}" destId="{108F7A6E-B011-49EC-9480-7AE362738EEE}" srcOrd="0" destOrd="0" presId="urn:microsoft.com/office/officeart/2005/8/layout/process4"/>
    <dgm:cxn modelId="{BB3DA195-DEFC-4198-81CE-E6F90AFFA197}" srcId="{D1395C13-3643-4ED8-9D38-995563BC084D}" destId="{809FD93D-6338-4DC6-A308-217B2782B103}" srcOrd="1" destOrd="0" parTransId="{F7D8DAA1-1C28-4A76-B3BA-3641EEC6212A}" sibTransId="{15B9BC6B-D2E6-4B25-947E-1C591DEE7AA8}"/>
    <dgm:cxn modelId="{EA29854E-B0EB-4E50-B252-BC605D7D9700}" type="presOf" srcId="{3D9C391B-F1CD-4BCA-8508-5939FB03E147}" destId="{4832FF80-33F3-4A10-8CA4-5DB47ACB911E}" srcOrd="0" destOrd="0" presId="urn:microsoft.com/office/officeart/2005/8/layout/process4"/>
    <dgm:cxn modelId="{09CB8598-249B-43A0-8E86-F020D4B1983E}" type="presOf" srcId="{809FD93D-6338-4DC6-A308-217B2782B103}" destId="{27ADF1B2-5BCF-45A4-9A8A-7F646EC47E1A}" srcOrd="1" destOrd="0" presId="urn:microsoft.com/office/officeart/2005/8/layout/process4"/>
    <dgm:cxn modelId="{C07C6FB5-161F-479D-964F-8BC82ACD6B57}" srcId="{D1395C13-3643-4ED8-9D38-995563BC084D}" destId="{3D9C391B-F1CD-4BCA-8508-5939FB03E147}" srcOrd="0" destOrd="0" parTransId="{AAC34E7D-A68D-4A85-9053-40E29186B3C2}" sibTransId="{D7D802A3-9282-4E1E-A152-A30AD069AD79}"/>
    <dgm:cxn modelId="{9DCF7347-A69A-4D77-887D-A32CDAE5E60A}" type="presOf" srcId="{809FD93D-6338-4DC6-A308-217B2782B103}" destId="{7ACC390A-E2C9-465C-A17E-D0CD2BF2DF78}" srcOrd="0" destOrd="0" presId="urn:microsoft.com/office/officeart/2005/8/layout/process4"/>
    <dgm:cxn modelId="{2D0474C5-4021-45E6-B83B-0A4B7B3473B1}" type="presParOf" srcId="{1A053D23-9621-41A5-8AC7-9F68CBE1EB66}" destId="{26EB05CA-BCA7-4C9D-9438-DF61C562DAF4}" srcOrd="0" destOrd="0" presId="urn:microsoft.com/office/officeart/2005/8/layout/process4"/>
    <dgm:cxn modelId="{A4325202-32B4-479F-B342-752C76A19BFF}" type="presParOf" srcId="{26EB05CA-BCA7-4C9D-9438-DF61C562DAF4}" destId="{AA3DA601-5BC9-4102-B9C1-5CFD5AF9EB2E}" srcOrd="0" destOrd="0" presId="urn:microsoft.com/office/officeart/2005/8/layout/process4"/>
    <dgm:cxn modelId="{24560220-473E-4153-AC84-CA577CDB721F}" type="presParOf" srcId="{1A053D23-9621-41A5-8AC7-9F68CBE1EB66}" destId="{50CF93F7-B258-4935-B148-C597E6F78F5C}" srcOrd="1" destOrd="0" presId="urn:microsoft.com/office/officeart/2005/8/layout/process4"/>
    <dgm:cxn modelId="{5DAE3C6F-B50B-4989-BEEA-A5A50AFDCFEB}" type="presParOf" srcId="{1A053D23-9621-41A5-8AC7-9F68CBE1EB66}" destId="{3383570D-423B-496D-A354-C730D34BC7A4}" srcOrd="2" destOrd="0" presId="urn:microsoft.com/office/officeart/2005/8/layout/process4"/>
    <dgm:cxn modelId="{63D6663A-F3C3-4278-8831-9D615FBC504E}" type="presParOf" srcId="{3383570D-423B-496D-A354-C730D34BC7A4}" destId="{7ACC390A-E2C9-465C-A17E-D0CD2BF2DF78}" srcOrd="0" destOrd="0" presId="urn:microsoft.com/office/officeart/2005/8/layout/process4"/>
    <dgm:cxn modelId="{7E683419-4DE4-4B33-8EAF-B140FBC0A868}" type="presParOf" srcId="{3383570D-423B-496D-A354-C730D34BC7A4}" destId="{27ADF1B2-5BCF-45A4-9A8A-7F646EC47E1A}" srcOrd="1" destOrd="0" presId="urn:microsoft.com/office/officeart/2005/8/layout/process4"/>
    <dgm:cxn modelId="{7AEF9234-AA8E-4758-92C5-1D25204DB39D}" type="presParOf" srcId="{3383570D-423B-496D-A354-C730D34BC7A4}" destId="{52F9B2A6-16CD-43FD-8766-E4DF87A0F2E9}" srcOrd="2" destOrd="0" presId="urn:microsoft.com/office/officeart/2005/8/layout/process4"/>
    <dgm:cxn modelId="{4D45E222-7D0E-45A2-A34C-C6DB133FF5C3}" type="presParOf" srcId="{52F9B2A6-16CD-43FD-8766-E4DF87A0F2E9}" destId="{EE9402D7-C29C-4FCA-A0FF-FE407CB6ABCE}" srcOrd="0" destOrd="0" presId="urn:microsoft.com/office/officeart/2005/8/layout/process4"/>
    <dgm:cxn modelId="{1289A5B4-D9FA-4BE6-86B2-F7531AA54051}" type="presParOf" srcId="{1A053D23-9621-41A5-8AC7-9F68CBE1EB66}" destId="{EE0D3755-D1E7-44C9-B0C7-B2B802B4EB87}" srcOrd="3" destOrd="0" presId="urn:microsoft.com/office/officeart/2005/8/layout/process4"/>
    <dgm:cxn modelId="{B8B30CBD-5E9F-45AE-A6A2-443DB04C4AB3}" type="presParOf" srcId="{1A053D23-9621-41A5-8AC7-9F68CBE1EB66}" destId="{2B008C83-CD19-416E-8F88-25A5138F0B39}" srcOrd="4" destOrd="0" presId="urn:microsoft.com/office/officeart/2005/8/layout/process4"/>
    <dgm:cxn modelId="{4931E6B9-3CCD-407D-A988-061D70EDFE1B}" type="presParOf" srcId="{2B008C83-CD19-416E-8F88-25A5138F0B39}" destId="{4832FF80-33F3-4A10-8CA4-5DB47ACB911E}" srcOrd="0" destOrd="0" presId="urn:microsoft.com/office/officeart/2005/8/layout/process4"/>
    <dgm:cxn modelId="{88FBB72C-D4D0-4996-B8BE-F9E11F8E77C6}" type="presParOf" srcId="{2B008C83-CD19-416E-8F88-25A5138F0B39}" destId="{CEBF5FDD-F713-48D4-94F7-9F8C956A89CF}" srcOrd="1" destOrd="0" presId="urn:microsoft.com/office/officeart/2005/8/layout/process4"/>
    <dgm:cxn modelId="{5FF42E73-5DD2-4E91-829D-9D59D90059F2}" type="presParOf" srcId="{2B008C83-CD19-416E-8F88-25A5138F0B39}" destId="{6DAFFC22-DE72-4C3A-8191-2D51EDDDB924}" srcOrd="2" destOrd="0" presId="urn:microsoft.com/office/officeart/2005/8/layout/process4"/>
    <dgm:cxn modelId="{5BC51A08-E2B5-49D2-8E88-6C6A8499A04A}" type="presParOf" srcId="{6DAFFC22-DE72-4C3A-8191-2D51EDDDB924}" destId="{108F7A6E-B011-49EC-9480-7AE362738EEE}" srcOrd="0" destOrd="0" presId="urn:microsoft.com/office/officeart/2005/8/layout/process4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A7DB376-3863-4114-902C-7AC482DB44B9}" type="doc">
      <dgm:prSet loTypeId="urn:microsoft.com/office/officeart/2005/8/layout/hierarchy3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97383E6-ADDD-4A08-8729-39ADC1012FFF}">
      <dgm:prSet phldrT="[Текст]"/>
      <dgm:spPr/>
      <dgm:t>
        <a:bodyPr/>
        <a:lstStyle/>
        <a:p>
          <a:r>
            <a:rPr lang="ru-RU" dirty="0" smtClean="0"/>
            <a:t>текущий контроль; </a:t>
          </a:r>
          <a:endParaRPr lang="ru-RU" dirty="0"/>
        </a:p>
      </dgm:t>
    </dgm:pt>
    <dgm:pt modelId="{57080476-071F-40A9-B0B4-56A84214ACA4}" type="parTrans" cxnId="{160F5AA9-6C66-418F-971A-5BBB75EAD1FF}">
      <dgm:prSet/>
      <dgm:spPr/>
      <dgm:t>
        <a:bodyPr/>
        <a:lstStyle/>
        <a:p>
          <a:endParaRPr lang="ru-RU"/>
        </a:p>
      </dgm:t>
    </dgm:pt>
    <dgm:pt modelId="{CC5B947C-CEB9-4230-988E-ECA9AB1FFF47}" type="sibTrans" cxnId="{160F5AA9-6C66-418F-971A-5BBB75EAD1FF}">
      <dgm:prSet/>
      <dgm:spPr/>
      <dgm:t>
        <a:bodyPr/>
        <a:lstStyle/>
        <a:p>
          <a:endParaRPr lang="ru-RU"/>
        </a:p>
      </dgm:t>
    </dgm:pt>
    <dgm:pt modelId="{3FC7F0BF-2290-4333-B072-5827F53998BB}">
      <dgm:prSet phldrT="[Текст]"/>
      <dgm:spPr/>
      <dgm:t>
        <a:bodyPr/>
        <a:lstStyle/>
        <a:p>
          <a:r>
            <a:rPr lang="ru-RU" b="1" dirty="0" smtClean="0"/>
            <a:t>проводится в виде каждодневной проверки теоретического и практического умения решать задания</a:t>
          </a:r>
          <a:endParaRPr lang="ru-RU" b="1" dirty="0"/>
        </a:p>
      </dgm:t>
    </dgm:pt>
    <dgm:pt modelId="{BC0D2FA8-F5A6-45CF-B45D-91F35E57B2F9}" type="parTrans" cxnId="{24312C22-23C2-4B69-84D1-0744E5ED507B}">
      <dgm:prSet/>
      <dgm:spPr/>
      <dgm:t>
        <a:bodyPr/>
        <a:lstStyle/>
        <a:p>
          <a:endParaRPr lang="ru-RU"/>
        </a:p>
      </dgm:t>
    </dgm:pt>
    <dgm:pt modelId="{3988E0EE-85DE-4144-856D-08CE0C096192}" type="sibTrans" cxnId="{24312C22-23C2-4B69-84D1-0744E5ED507B}">
      <dgm:prSet/>
      <dgm:spPr/>
      <dgm:t>
        <a:bodyPr/>
        <a:lstStyle/>
        <a:p>
          <a:endParaRPr lang="ru-RU"/>
        </a:p>
      </dgm:t>
    </dgm:pt>
    <dgm:pt modelId="{18D27E52-2A9E-4825-A354-0A4BAEB9D9E7}">
      <dgm:prSet phldrT="[Текст]"/>
      <dgm:spPr/>
      <dgm:t>
        <a:bodyPr/>
        <a:lstStyle/>
        <a:p>
          <a:r>
            <a:rPr lang="ru-RU" b="1" dirty="0" smtClean="0"/>
            <a:t>осуществляется при выполнении самостоятельных, практических и лабораторных работ, при ответе листов взаимоконтроля, опросе опорных конспектов, определений и теорем</a:t>
          </a:r>
          <a:endParaRPr lang="ru-RU" b="1" dirty="0"/>
        </a:p>
      </dgm:t>
    </dgm:pt>
    <dgm:pt modelId="{107A9873-07CA-458F-A41B-820291DF5174}" type="parTrans" cxnId="{FA3D8925-3288-4671-BF7D-BF672B42B0EE}">
      <dgm:prSet/>
      <dgm:spPr/>
      <dgm:t>
        <a:bodyPr/>
        <a:lstStyle/>
        <a:p>
          <a:endParaRPr lang="ru-RU"/>
        </a:p>
      </dgm:t>
    </dgm:pt>
    <dgm:pt modelId="{8DA32BA7-975A-4374-8528-903294A4577F}" type="sibTrans" cxnId="{FA3D8925-3288-4671-BF7D-BF672B42B0EE}">
      <dgm:prSet/>
      <dgm:spPr/>
      <dgm:t>
        <a:bodyPr/>
        <a:lstStyle/>
        <a:p>
          <a:endParaRPr lang="ru-RU"/>
        </a:p>
      </dgm:t>
    </dgm:pt>
    <dgm:pt modelId="{EABF3F13-0807-4159-9D12-808BA5378548}">
      <dgm:prSet phldrT="[Текст]"/>
      <dgm:spPr/>
      <dgm:t>
        <a:bodyPr/>
        <a:lstStyle/>
        <a:p>
          <a:r>
            <a:rPr lang="ru-RU" dirty="0" smtClean="0"/>
            <a:t>контроль выполнения домашних заданий;</a:t>
          </a:r>
          <a:endParaRPr lang="ru-RU" dirty="0"/>
        </a:p>
      </dgm:t>
    </dgm:pt>
    <dgm:pt modelId="{665EBCDE-B024-40AF-BFD3-26D186A19A3D}" type="parTrans" cxnId="{AB0EBD0C-13AE-493F-817B-94C3852AA0CD}">
      <dgm:prSet/>
      <dgm:spPr/>
      <dgm:t>
        <a:bodyPr/>
        <a:lstStyle/>
        <a:p>
          <a:endParaRPr lang="ru-RU"/>
        </a:p>
      </dgm:t>
    </dgm:pt>
    <dgm:pt modelId="{0EE8BA26-CFD4-4ECF-B223-DC7CAAC2C5E8}" type="sibTrans" cxnId="{AB0EBD0C-13AE-493F-817B-94C3852AA0CD}">
      <dgm:prSet/>
      <dgm:spPr/>
      <dgm:t>
        <a:bodyPr/>
        <a:lstStyle/>
        <a:p>
          <a:endParaRPr lang="ru-RU"/>
        </a:p>
      </dgm:t>
    </dgm:pt>
    <dgm:pt modelId="{4D819979-695D-478F-8F48-28D29398F080}">
      <dgm:prSet phldrT="[Текст]"/>
      <dgm:spPr/>
      <dgm:t>
        <a:bodyPr/>
        <a:lstStyle/>
        <a:p>
          <a:r>
            <a:rPr lang="ru-RU" b="1" dirty="0" smtClean="0"/>
            <a:t>Выполнение домашнего задания проверяю при выполнении релейных работ</a:t>
          </a:r>
          <a:endParaRPr lang="ru-RU" b="1" dirty="0"/>
        </a:p>
      </dgm:t>
    </dgm:pt>
    <dgm:pt modelId="{5F7BD349-6461-48C0-98B8-4C6923EE43A3}" type="parTrans" cxnId="{DC4B62DB-0D3E-4832-AD53-6A35E0A0C3B0}">
      <dgm:prSet/>
      <dgm:spPr/>
      <dgm:t>
        <a:bodyPr/>
        <a:lstStyle/>
        <a:p>
          <a:endParaRPr lang="ru-RU"/>
        </a:p>
      </dgm:t>
    </dgm:pt>
    <dgm:pt modelId="{AA6875B6-0174-415A-AF6F-811D19C2498F}" type="sibTrans" cxnId="{DC4B62DB-0D3E-4832-AD53-6A35E0A0C3B0}">
      <dgm:prSet/>
      <dgm:spPr/>
      <dgm:t>
        <a:bodyPr/>
        <a:lstStyle/>
        <a:p>
          <a:endParaRPr lang="ru-RU"/>
        </a:p>
      </dgm:t>
    </dgm:pt>
    <dgm:pt modelId="{C0AB9D49-9D46-48AA-A89F-BB5A48D67A31}">
      <dgm:prSet phldrT="[Текст]"/>
      <dgm:spPr/>
      <dgm:t>
        <a:bodyPr/>
        <a:lstStyle/>
        <a:p>
          <a:r>
            <a:rPr lang="ru-RU" b="1" dirty="0" smtClean="0"/>
            <a:t>учащиеся получают индивидуальное задание по выполненному ранее домашнему заданию (карточки с указанием номеров заданий из учебника)</a:t>
          </a:r>
          <a:endParaRPr lang="ru-RU" b="1" dirty="0"/>
        </a:p>
      </dgm:t>
    </dgm:pt>
    <dgm:pt modelId="{6DF866B4-EAD9-4E63-A762-C30A192DB4EE}" type="parTrans" cxnId="{8C5BA883-3A52-4792-A385-DCA96FEC4B98}">
      <dgm:prSet/>
      <dgm:spPr/>
      <dgm:t>
        <a:bodyPr/>
        <a:lstStyle/>
        <a:p>
          <a:endParaRPr lang="ru-RU"/>
        </a:p>
      </dgm:t>
    </dgm:pt>
    <dgm:pt modelId="{3855F3DE-C82B-428E-82A1-657E95448E4D}" type="sibTrans" cxnId="{8C5BA883-3A52-4792-A385-DCA96FEC4B98}">
      <dgm:prSet/>
      <dgm:spPr/>
      <dgm:t>
        <a:bodyPr/>
        <a:lstStyle/>
        <a:p>
          <a:endParaRPr lang="ru-RU"/>
        </a:p>
      </dgm:t>
    </dgm:pt>
    <dgm:pt modelId="{4F11709B-8096-4E82-89EF-0C6EE25B1871}">
      <dgm:prSet phldrT="[Текст]"/>
      <dgm:spPr/>
      <dgm:t>
        <a:bodyPr/>
        <a:lstStyle/>
        <a:p>
          <a:r>
            <a:rPr lang="ru-RU" dirty="0" smtClean="0"/>
            <a:t>тематический или итоговый контроль</a:t>
          </a:r>
          <a:endParaRPr lang="ru-RU" dirty="0"/>
        </a:p>
      </dgm:t>
    </dgm:pt>
    <dgm:pt modelId="{4F09BA06-F17D-48F1-9A46-07FA830A6CAD}" type="parTrans" cxnId="{1D4DA3B2-CE61-4C57-8F70-1202FA785EB5}">
      <dgm:prSet/>
      <dgm:spPr/>
      <dgm:t>
        <a:bodyPr/>
        <a:lstStyle/>
        <a:p>
          <a:endParaRPr lang="ru-RU"/>
        </a:p>
      </dgm:t>
    </dgm:pt>
    <dgm:pt modelId="{FFEE83A9-FFC2-4ABD-B98F-096C8AFC9CA0}" type="sibTrans" cxnId="{1D4DA3B2-CE61-4C57-8F70-1202FA785EB5}">
      <dgm:prSet/>
      <dgm:spPr/>
      <dgm:t>
        <a:bodyPr/>
        <a:lstStyle/>
        <a:p>
          <a:endParaRPr lang="ru-RU"/>
        </a:p>
      </dgm:t>
    </dgm:pt>
    <dgm:pt modelId="{D2A11967-A1A7-4281-A378-6C334AA594EC}">
      <dgm:prSet phldrT="[Текст]"/>
      <dgm:spPr/>
      <dgm:t>
        <a:bodyPr/>
        <a:lstStyle/>
        <a:p>
          <a:r>
            <a:rPr lang="ru-RU" b="1" dirty="0" smtClean="0"/>
            <a:t>Итоговый контроль знаний реализуется при выполнении тестов, тематических контрольных работ и зачетов</a:t>
          </a:r>
          <a:endParaRPr lang="ru-RU" b="1" dirty="0"/>
        </a:p>
      </dgm:t>
    </dgm:pt>
    <dgm:pt modelId="{3204FFC7-C22D-4605-B3A0-2F231FC8D7A1}" type="parTrans" cxnId="{ED3C10AF-CEB2-4696-BEA3-96EB18038050}">
      <dgm:prSet/>
      <dgm:spPr/>
      <dgm:t>
        <a:bodyPr/>
        <a:lstStyle/>
        <a:p>
          <a:endParaRPr lang="ru-RU"/>
        </a:p>
      </dgm:t>
    </dgm:pt>
    <dgm:pt modelId="{AB4F0B6D-22E7-4E4B-9A01-AB259EC0D6D5}" type="sibTrans" cxnId="{ED3C10AF-CEB2-4696-BEA3-96EB18038050}">
      <dgm:prSet/>
      <dgm:spPr/>
      <dgm:t>
        <a:bodyPr/>
        <a:lstStyle/>
        <a:p>
          <a:endParaRPr lang="ru-RU"/>
        </a:p>
      </dgm:t>
    </dgm:pt>
    <dgm:pt modelId="{C9C5F38A-8578-4FF7-B5FD-94B40ED299C5}">
      <dgm:prSet phldrT="[Текст]"/>
      <dgm:spPr/>
      <dgm:t>
        <a:bodyPr/>
        <a:lstStyle/>
        <a:p>
          <a:r>
            <a:rPr lang="ru-RU" b="1" dirty="0" smtClean="0"/>
            <a:t>Зачетная работа – это итог работы учителя и его учеников поданной теме</a:t>
          </a:r>
          <a:endParaRPr lang="ru-RU" b="1" dirty="0"/>
        </a:p>
      </dgm:t>
    </dgm:pt>
    <dgm:pt modelId="{5AF14EF3-8C3D-4D2B-87AE-F2CF4D31E44D}" type="parTrans" cxnId="{8D8D406F-C92E-48DD-B535-AD148B659AF9}">
      <dgm:prSet/>
      <dgm:spPr/>
      <dgm:t>
        <a:bodyPr/>
        <a:lstStyle/>
        <a:p>
          <a:endParaRPr lang="ru-RU"/>
        </a:p>
      </dgm:t>
    </dgm:pt>
    <dgm:pt modelId="{56EB4ADE-4260-4138-9EBC-A87508E98D87}" type="sibTrans" cxnId="{8D8D406F-C92E-48DD-B535-AD148B659AF9}">
      <dgm:prSet/>
      <dgm:spPr/>
      <dgm:t>
        <a:bodyPr/>
        <a:lstStyle/>
        <a:p>
          <a:endParaRPr lang="ru-RU"/>
        </a:p>
      </dgm:t>
    </dgm:pt>
    <dgm:pt modelId="{3A5A5BC5-2F0D-4451-B57A-9BE95AB8B154}" type="pres">
      <dgm:prSet presAssocID="{FA7DB376-3863-4114-902C-7AC482DB44B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7E1B9A1-4FE7-40F2-A365-3321F4E8B286}" type="pres">
      <dgm:prSet presAssocID="{197383E6-ADDD-4A08-8729-39ADC1012FFF}" presName="root" presStyleCnt="0"/>
      <dgm:spPr/>
    </dgm:pt>
    <dgm:pt modelId="{7D666439-FD28-4761-925F-D224AF34AAAF}" type="pres">
      <dgm:prSet presAssocID="{197383E6-ADDD-4A08-8729-39ADC1012FFF}" presName="rootComposite" presStyleCnt="0"/>
      <dgm:spPr/>
    </dgm:pt>
    <dgm:pt modelId="{B1F6C50B-8BC6-469B-BAE3-126166856A1E}" type="pres">
      <dgm:prSet presAssocID="{197383E6-ADDD-4A08-8729-39ADC1012FFF}" presName="rootText" presStyleLbl="node1" presStyleIdx="0" presStyleCnt="3" custLinFactNeighborX="8008" custLinFactNeighborY="-8877"/>
      <dgm:spPr/>
      <dgm:t>
        <a:bodyPr/>
        <a:lstStyle/>
        <a:p>
          <a:endParaRPr lang="ru-RU"/>
        </a:p>
      </dgm:t>
    </dgm:pt>
    <dgm:pt modelId="{8883834E-841D-4C5A-9FE9-ADA83500E286}" type="pres">
      <dgm:prSet presAssocID="{197383E6-ADDD-4A08-8729-39ADC1012FFF}" presName="rootConnector" presStyleLbl="node1" presStyleIdx="0" presStyleCnt="3"/>
      <dgm:spPr/>
      <dgm:t>
        <a:bodyPr/>
        <a:lstStyle/>
        <a:p>
          <a:endParaRPr lang="ru-RU"/>
        </a:p>
      </dgm:t>
    </dgm:pt>
    <dgm:pt modelId="{A1466B96-6DB6-4DCD-B0AA-C5D1F3283366}" type="pres">
      <dgm:prSet presAssocID="{197383E6-ADDD-4A08-8729-39ADC1012FFF}" presName="childShape" presStyleCnt="0"/>
      <dgm:spPr/>
    </dgm:pt>
    <dgm:pt modelId="{431D6502-80BA-47EC-BC7F-B3BF46F8432E}" type="pres">
      <dgm:prSet presAssocID="{BC0D2FA8-F5A6-45CF-B45D-91F35E57B2F9}" presName="Name13" presStyleLbl="parChTrans1D2" presStyleIdx="0" presStyleCnt="6"/>
      <dgm:spPr/>
      <dgm:t>
        <a:bodyPr/>
        <a:lstStyle/>
        <a:p>
          <a:endParaRPr lang="ru-RU"/>
        </a:p>
      </dgm:t>
    </dgm:pt>
    <dgm:pt modelId="{9E92767D-8E07-4BD1-9471-500877718FF6}" type="pres">
      <dgm:prSet presAssocID="{3FC7F0BF-2290-4333-B072-5827F53998BB}" presName="childText" presStyleLbl="bgAcc1" presStyleIdx="0" presStyleCnt="6" custScaleX="116601" custLinFactNeighborX="5594" custLinFactNeighborY="-76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F2BD76-F25C-4890-BD82-E9CAFF706276}" type="pres">
      <dgm:prSet presAssocID="{107A9873-07CA-458F-A41B-820291DF5174}" presName="Name13" presStyleLbl="parChTrans1D2" presStyleIdx="1" presStyleCnt="6"/>
      <dgm:spPr/>
      <dgm:t>
        <a:bodyPr/>
        <a:lstStyle/>
        <a:p>
          <a:endParaRPr lang="ru-RU"/>
        </a:p>
      </dgm:t>
    </dgm:pt>
    <dgm:pt modelId="{F9F5BDAF-5F72-4341-9547-CA7AB4859545}" type="pres">
      <dgm:prSet presAssocID="{18D27E52-2A9E-4825-A354-0A4BAEB9D9E7}" presName="childText" presStyleLbl="bgAcc1" presStyleIdx="1" presStyleCnt="6" custScaleX="116288" custScaleY="119551" custLinFactNeighborX="5594" custLinFactNeighborY="10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C19018-0916-4288-B53A-CC0484213A8A}" type="pres">
      <dgm:prSet presAssocID="{EABF3F13-0807-4159-9D12-808BA5378548}" presName="root" presStyleCnt="0"/>
      <dgm:spPr/>
    </dgm:pt>
    <dgm:pt modelId="{6D9E4519-EC10-4166-B049-1DD0CD8FD550}" type="pres">
      <dgm:prSet presAssocID="{EABF3F13-0807-4159-9D12-808BA5378548}" presName="rootComposite" presStyleCnt="0"/>
      <dgm:spPr/>
    </dgm:pt>
    <dgm:pt modelId="{9A2AA2D0-0A3D-4A1D-8F8E-A21A15D73811}" type="pres">
      <dgm:prSet presAssocID="{EABF3F13-0807-4159-9D12-808BA5378548}" presName="rootText" presStyleLbl="node1" presStyleIdx="1" presStyleCnt="3" custLinFactNeighborX="-611" custLinFactNeighborY="-7821"/>
      <dgm:spPr/>
      <dgm:t>
        <a:bodyPr/>
        <a:lstStyle/>
        <a:p>
          <a:endParaRPr lang="ru-RU"/>
        </a:p>
      </dgm:t>
    </dgm:pt>
    <dgm:pt modelId="{B2BBC34E-E167-4BDE-A8ED-B61E8A45DE65}" type="pres">
      <dgm:prSet presAssocID="{EABF3F13-0807-4159-9D12-808BA5378548}" presName="rootConnector" presStyleLbl="node1" presStyleIdx="1" presStyleCnt="3"/>
      <dgm:spPr/>
      <dgm:t>
        <a:bodyPr/>
        <a:lstStyle/>
        <a:p>
          <a:endParaRPr lang="ru-RU"/>
        </a:p>
      </dgm:t>
    </dgm:pt>
    <dgm:pt modelId="{03CF722D-27A6-4C65-AA80-EA8242C75B7B}" type="pres">
      <dgm:prSet presAssocID="{EABF3F13-0807-4159-9D12-808BA5378548}" presName="childShape" presStyleCnt="0"/>
      <dgm:spPr/>
    </dgm:pt>
    <dgm:pt modelId="{02CFB7C9-FA0B-44F8-AC42-BC356CDCAF7C}" type="pres">
      <dgm:prSet presAssocID="{5F7BD349-6461-48C0-98B8-4C6923EE43A3}" presName="Name13" presStyleLbl="parChTrans1D2" presStyleIdx="2" presStyleCnt="6"/>
      <dgm:spPr/>
      <dgm:t>
        <a:bodyPr/>
        <a:lstStyle/>
        <a:p>
          <a:endParaRPr lang="ru-RU"/>
        </a:p>
      </dgm:t>
    </dgm:pt>
    <dgm:pt modelId="{45239108-A174-4157-9F3B-8EFDBB8337AB}" type="pres">
      <dgm:prSet presAssocID="{4D819979-695D-478F-8F48-28D29398F080}" presName="childText" presStyleLbl="bgAcc1" presStyleIdx="2" presStyleCnt="6" custScaleX="122792" custLinFactNeighborX="1034" custLinFactNeighborY="-49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F9B0E6-8E5E-45E7-B246-573992EEBE45}" type="pres">
      <dgm:prSet presAssocID="{6DF866B4-EAD9-4E63-A762-C30A192DB4EE}" presName="Name13" presStyleLbl="parChTrans1D2" presStyleIdx="3" presStyleCnt="6"/>
      <dgm:spPr/>
      <dgm:t>
        <a:bodyPr/>
        <a:lstStyle/>
        <a:p>
          <a:endParaRPr lang="ru-RU"/>
        </a:p>
      </dgm:t>
    </dgm:pt>
    <dgm:pt modelId="{A64C92E0-3E41-4F82-9B39-BF4858D1288E}" type="pres">
      <dgm:prSet presAssocID="{C0AB9D49-9D46-48AA-A89F-BB5A48D67A31}" presName="childText" presStyleLbl="bgAcc1" presStyleIdx="3" presStyleCnt="6" custScaleX="126049" custScaleY="121956" custLinFactNeighborX="288" custLinFactNeighborY="10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1A6007-8C01-41B0-9862-0F0E19BF6099}" type="pres">
      <dgm:prSet presAssocID="{4F11709B-8096-4E82-89EF-0C6EE25B1871}" presName="root" presStyleCnt="0"/>
      <dgm:spPr/>
    </dgm:pt>
    <dgm:pt modelId="{D2FC516C-8E8E-4A37-8748-D2E517535FC5}" type="pres">
      <dgm:prSet presAssocID="{4F11709B-8096-4E82-89EF-0C6EE25B1871}" presName="rootComposite" presStyleCnt="0"/>
      <dgm:spPr/>
    </dgm:pt>
    <dgm:pt modelId="{F12ED0A6-66A9-4DEB-9D9D-8329898CDC9C}" type="pres">
      <dgm:prSet presAssocID="{4F11709B-8096-4E82-89EF-0C6EE25B1871}" presName="rootText" presStyleLbl="node1" presStyleIdx="2" presStyleCnt="3" custLinFactNeighborX="-9553" custLinFactNeighborY="-8877"/>
      <dgm:spPr/>
      <dgm:t>
        <a:bodyPr/>
        <a:lstStyle/>
        <a:p>
          <a:endParaRPr lang="ru-RU"/>
        </a:p>
      </dgm:t>
    </dgm:pt>
    <dgm:pt modelId="{ABD3ADF8-B209-43A5-B70D-664D237439D3}" type="pres">
      <dgm:prSet presAssocID="{4F11709B-8096-4E82-89EF-0C6EE25B1871}" presName="rootConnector" presStyleLbl="node1" presStyleIdx="2" presStyleCnt="3"/>
      <dgm:spPr/>
      <dgm:t>
        <a:bodyPr/>
        <a:lstStyle/>
        <a:p>
          <a:endParaRPr lang="ru-RU"/>
        </a:p>
      </dgm:t>
    </dgm:pt>
    <dgm:pt modelId="{1BB6B11C-7A74-4088-84EA-D8B03F7D0175}" type="pres">
      <dgm:prSet presAssocID="{4F11709B-8096-4E82-89EF-0C6EE25B1871}" presName="childShape" presStyleCnt="0"/>
      <dgm:spPr/>
    </dgm:pt>
    <dgm:pt modelId="{22D04AF5-9148-4EC6-85AE-7F1072DC4BED}" type="pres">
      <dgm:prSet presAssocID="{3204FFC7-C22D-4605-B3A0-2F231FC8D7A1}" presName="Name13" presStyleLbl="parChTrans1D2" presStyleIdx="4" presStyleCnt="6"/>
      <dgm:spPr/>
      <dgm:t>
        <a:bodyPr/>
        <a:lstStyle/>
        <a:p>
          <a:endParaRPr lang="ru-RU"/>
        </a:p>
      </dgm:t>
    </dgm:pt>
    <dgm:pt modelId="{4F8DB965-6AFA-442E-A886-6A00A238CD68}" type="pres">
      <dgm:prSet presAssocID="{D2A11967-A1A7-4281-A378-6C334AA594EC}" presName="childText" presStyleLbl="bgAcc1" presStyleIdx="4" presStyleCnt="6" custLinFactNeighborX="-9497" custLinFactNeighborY="-2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9D736B-2B71-49F1-8738-C9ACD148DA26}" type="pres">
      <dgm:prSet presAssocID="{5AF14EF3-8C3D-4D2B-87AE-F2CF4D31E44D}" presName="Name13" presStyleLbl="parChTrans1D2" presStyleIdx="5" presStyleCnt="6"/>
      <dgm:spPr/>
      <dgm:t>
        <a:bodyPr/>
        <a:lstStyle/>
        <a:p>
          <a:endParaRPr lang="ru-RU"/>
        </a:p>
      </dgm:t>
    </dgm:pt>
    <dgm:pt modelId="{E4CBBB47-B144-4467-9093-978ECED62505}" type="pres">
      <dgm:prSet presAssocID="{C9C5F38A-8578-4FF7-B5FD-94B40ED299C5}" presName="childText" presStyleLbl="bgAcc1" presStyleIdx="5" presStyleCnt="6" custScaleY="119555" custLinFactNeighborX="-9497" custLinFactNeighborY="10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DAFE63D-3793-4C4F-B88D-AFA7B761D717}" type="presOf" srcId="{C9C5F38A-8578-4FF7-B5FD-94B40ED299C5}" destId="{E4CBBB47-B144-4467-9093-978ECED62505}" srcOrd="0" destOrd="0" presId="urn:microsoft.com/office/officeart/2005/8/layout/hierarchy3"/>
    <dgm:cxn modelId="{24312C22-23C2-4B69-84D1-0744E5ED507B}" srcId="{197383E6-ADDD-4A08-8729-39ADC1012FFF}" destId="{3FC7F0BF-2290-4333-B072-5827F53998BB}" srcOrd="0" destOrd="0" parTransId="{BC0D2FA8-F5A6-45CF-B45D-91F35E57B2F9}" sibTransId="{3988E0EE-85DE-4144-856D-08CE0C096192}"/>
    <dgm:cxn modelId="{E5BE3D8E-708D-4097-A7FD-DACE34437F89}" type="presOf" srcId="{C0AB9D49-9D46-48AA-A89F-BB5A48D67A31}" destId="{A64C92E0-3E41-4F82-9B39-BF4858D1288E}" srcOrd="0" destOrd="0" presId="urn:microsoft.com/office/officeart/2005/8/layout/hierarchy3"/>
    <dgm:cxn modelId="{160F5AA9-6C66-418F-971A-5BBB75EAD1FF}" srcId="{FA7DB376-3863-4114-902C-7AC482DB44B9}" destId="{197383E6-ADDD-4A08-8729-39ADC1012FFF}" srcOrd="0" destOrd="0" parTransId="{57080476-071F-40A9-B0B4-56A84214ACA4}" sibTransId="{CC5B947C-CEB9-4230-988E-ECA9AB1FFF47}"/>
    <dgm:cxn modelId="{FCBAD42C-A746-45AA-9520-DFA3669D9683}" type="presOf" srcId="{197383E6-ADDD-4A08-8729-39ADC1012FFF}" destId="{8883834E-841D-4C5A-9FE9-ADA83500E286}" srcOrd="1" destOrd="0" presId="urn:microsoft.com/office/officeart/2005/8/layout/hierarchy3"/>
    <dgm:cxn modelId="{8D8D406F-C92E-48DD-B535-AD148B659AF9}" srcId="{4F11709B-8096-4E82-89EF-0C6EE25B1871}" destId="{C9C5F38A-8578-4FF7-B5FD-94B40ED299C5}" srcOrd="1" destOrd="0" parTransId="{5AF14EF3-8C3D-4D2B-87AE-F2CF4D31E44D}" sibTransId="{56EB4ADE-4260-4138-9EBC-A87508E98D87}"/>
    <dgm:cxn modelId="{8C5BA883-3A52-4792-A385-DCA96FEC4B98}" srcId="{EABF3F13-0807-4159-9D12-808BA5378548}" destId="{C0AB9D49-9D46-48AA-A89F-BB5A48D67A31}" srcOrd="1" destOrd="0" parTransId="{6DF866B4-EAD9-4E63-A762-C30A192DB4EE}" sibTransId="{3855F3DE-C82B-428E-82A1-657E95448E4D}"/>
    <dgm:cxn modelId="{AF9DF8E6-59AE-4798-BE1D-98CA22650E87}" type="presOf" srcId="{EABF3F13-0807-4159-9D12-808BA5378548}" destId="{B2BBC34E-E167-4BDE-A8ED-B61E8A45DE65}" srcOrd="1" destOrd="0" presId="urn:microsoft.com/office/officeart/2005/8/layout/hierarchy3"/>
    <dgm:cxn modelId="{9F4CA35F-EDD0-49E0-B76B-7871212B2564}" type="presOf" srcId="{3204FFC7-C22D-4605-B3A0-2F231FC8D7A1}" destId="{22D04AF5-9148-4EC6-85AE-7F1072DC4BED}" srcOrd="0" destOrd="0" presId="urn:microsoft.com/office/officeart/2005/8/layout/hierarchy3"/>
    <dgm:cxn modelId="{9F394377-7DD4-485B-B29C-7EF626018DFD}" type="presOf" srcId="{D2A11967-A1A7-4281-A378-6C334AA594EC}" destId="{4F8DB965-6AFA-442E-A886-6A00A238CD68}" srcOrd="0" destOrd="0" presId="urn:microsoft.com/office/officeart/2005/8/layout/hierarchy3"/>
    <dgm:cxn modelId="{1D4DA3B2-CE61-4C57-8F70-1202FA785EB5}" srcId="{FA7DB376-3863-4114-902C-7AC482DB44B9}" destId="{4F11709B-8096-4E82-89EF-0C6EE25B1871}" srcOrd="2" destOrd="0" parTransId="{4F09BA06-F17D-48F1-9A46-07FA830A6CAD}" sibTransId="{FFEE83A9-FFC2-4ABD-B98F-096C8AFC9CA0}"/>
    <dgm:cxn modelId="{E7BA2835-B135-4559-B1DD-550C927E60B8}" type="presOf" srcId="{4D819979-695D-478F-8F48-28D29398F080}" destId="{45239108-A174-4157-9F3B-8EFDBB8337AB}" srcOrd="0" destOrd="0" presId="urn:microsoft.com/office/officeart/2005/8/layout/hierarchy3"/>
    <dgm:cxn modelId="{8C0F7A8E-14E6-41B1-A684-76B88BB0AFCB}" type="presOf" srcId="{5F7BD349-6461-48C0-98B8-4C6923EE43A3}" destId="{02CFB7C9-FA0B-44F8-AC42-BC356CDCAF7C}" srcOrd="0" destOrd="0" presId="urn:microsoft.com/office/officeart/2005/8/layout/hierarchy3"/>
    <dgm:cxn modelId="{C21A4AF1-DE3D-4369-A8FA-13343502F40F}" type="presOf" srcId="{BC0D2FA8-F5A6-45CF-B45D-91F35E57B2F9}" destId="{431D6502-80BA-47EC-BC7F-B3BF46F8432E}" srcOrd="0" destOrd="0" presId="urn:microsoft.com/office/officeart/2005/8/layout/hierarchy3"/>
    <dgm:cxn modelId="{9D673544-19C5-424A-BD61-98924B9FAA12}" type="presOf" srcId="{6DF866B4-EAD9-4E63-A762-C30A192DB4EE}" destId="{63F9B0E6-8E5E-45E7-B246-573992EEBE45}" srcOrd="0" destOrd="0" presId="urn:microsoft.com/office/officeart/2005/8/layout/hierarchy3"/>
    <dgm:cxn modelId="{11349080-3DF2-490E-B2EC-608126B78A26}" type="presOf" srcId="{4F11709B-8096-4E82-89EF-0C6EE25B1871}" destId="{F12ED0A6-66A9-4DEB-9D9D-8329898CDC9C}" srcOrd="0" destOrd="0" presId="urn:microsoft.com/office/officeart/2005/8/layout/hierarchy3"/>
    <dgm:cxn modelId="{AB0EBD0C-13AE-493F-817B-94C3852AA0CD}" srcId="{FA7DB376-3863-4114-902C-7AC482DB44B9}" destId="{EABF3F13-0807-4159-9D12-808BA5378548}" srcOrd="1" destOrd="0" parTransId="{665EBCDE-B024-40AF-BFD3-26D186A19A3D}" sibTransId="{0EE8BA26-CFD4-4ECF-B223-DC7CAAC2C5E8}"/>
    <dgm:cxn modelId="{CEA04BC2-1CA5-49EA-89BF-D8AAF8BDFA2F}" type="presOf" srcId="{18D27E52-2A9E-4825-A354-0A4BAEB9D9E7}" destId="{F9F5BDAF-5F72-4341-9547-CA7AB4859545}" srcOrd="0" destOrd="0" presId="urn:microsoft.com/office/officeart/2005/8/layout/hierarchy3"/>
    <dgm:cxn modelId="{316D651A-0BBD-4C53-A111-0DC93BCDE2DA}" type="presOf" srcId="{5AF14EF3-8C3D-4D2B-87AE-F2CF4D31E44D}" destId="{1B9D736B-2B71-49F1-8738-C9ACD148DA26}" srcOrd="0" destOrd="0" presId="urn:microsoft.com/office/officeart/2005/8/layout/hierarchy3"/>
    <dgm:cxn modelId="{ED3C10AF-CEB2-4696-BEA3-96EB18038050}" srcId="{4F11709B-8096-4E82-89EF-0C6EE25B1871}" destId="{D2A11967-A1A7-4281-A378-6C334AA594EC}" srcOrd="0" destOrd="0" parTransId="{3204FFC7-C22D-4605-B3A0-2F231FC8D7A1}" sibTransId="{AB4F0B6D-22E7-4E4B-9A01-AB259EC0D6D5}"/>
    <dgm:cxn modelId="{BB15B27D-D85D-4E5A-8979-DF6A80B1A495}" type="presOf" srcId="{197383E6-ADDD-4A08-8729-39ADC1012FFF}" destId="{B1F6C50B-8BC6-469B-BAE3-126166856A1E}" srcOrd="0" destOrd="0" presId="urn:microsoft.com/office/officeart/2005/8/layout/hierarchy3"/>
    <dgm:cxn modelId="{F1F32DF2-AB9A-45D4-84A4-A1EF4B02238E}" type="presOf" srcId="{4F11709B-8096-4E82-89EF-0C6EE25B1871}" destId="{ABD3ADF8-B209-43A5-B70D-664D237439D3}" srcOrd="1" destOrd="0" presId="urn:microsoft.com/office/officeart/2005/8/layout/hierarchy3"/>
    <dgm:cxn modelId="{50623C27-8E55-41EF-8B7A-FF9569E4B109}" type="presOf" srcId="{107A9873-07CA-458F-A41B-820291DF5174}" destId="{4FF2BD76-F25C-4890-BD82-E9CAFF706276}" srcOrd="0" destOrd="0" presId="urn:microsoft.com/office/officeart/2005/8/layout/hierarchy3"/>
    <dgm:cxn modelId="{6D26ADAD-8C81-4576-9A37-0FB7889EECE3}" type="presOf" srcId="{EABF3F13-0807-4159-9D12-808BA5378548}" destId="{9A2AA2D0-0A3D-4A1D-8F8E-A21A15D73811}" srcOrd="0" destOrd="0" presId="urn:microsoft.com/office/officeart/2005/8/layout/hierarchy3"/>
    <dgm:cxn modelId="{72FD6E29-AB22-482E-9E9F-FF9F8EBDDBCA}" type="presOf" srcId="{FA7DB376-3863-4114-902C-7AC482DB44B9}" destId="{3A5A5BC5-2F0D-4451-B57A-9BE95AB8B154}" srcOrd="0" destOrd="0" presId="urn:microsoft.com/office/officeart/2005/8/layout/hierarchy3"/>
    <dgm:cxn modelId="{DC4B62DB-0D3E-4832-AD53-6A35E0A0C3B0}" srcId="{EABF3F13-0807-4159-9D12-808BA5378548}" destId="{4D819979-695D-478F-8F48-28D29398F080}" srcOrd="0" destOrd="0" parTransId="{5F7BD349-6461-48C0-98B8-4C6923EE43A3}" sibTransId="{AA6875B6-0174-415A-AF6F-811D19C2498F}"/>
    <dgm:cxn modelId="{FA3D8925-3288-4671-BF7D-BF672B42B0EE}" srcId="{197383E6-ADDD-4A08-8729-39ADC1012FFF}" destId="{18D27E52-2A9E-4825-A354-0A4BAEB9D9E7}" srcOrd="1" destOrd="0" parTransId="{107A9873-07CA-458F-A41B-820291DF5174}" sibTransId="{8DA32BA7-975A-4374-8528-903294A4577F}"/>
    <dgm:cxn modelId="{76275951-29DD-45D5-A782-ECC129D32715}" type="presOf" srcId="{3FC7F0BF-2290-4333-B072-5827F53998BB}" destId="{9E92767D-8E07-4BD1-9471-500877718FF6}" srcOrd="0" destOrd="0" presId="urn:microsoft.com/office/officeart/2005/8/layout/hierarchy3"/>
    <dgm:cxn modelId="{A8240439-972C-4218-8C20-5F6CDC2E1A6D}" type="presParOf" srcId="{3A5A5BC5-2F0D-4451-B57A-9BE95AB8B154}" destId="{67E1B9A1-4FE7-40F2-A365-3321F4E8B286}" srcOrd="0" destOrd="0" presId="urn:microsoft.com/office/officeart/2005/8/layout/hierarchy3"/>
    <dgm:cxn modelId="{06AAA335-398F-4134-AE65-5F6F51750AB6}" type="presParOf" srcId="{67E1B9A1-4FE7-40F2-A365-3321F4E8B286}" destId="{7D666439-FD28-4761-925F-D224AF34AAAF}" srcOrd="0" destOrd="0" presId="urn:microsoft.com/office/officeart/2005/8/layout/hierarchy3"/>
    <dgm:cxn modelId="{18DD8C2D-3F44-42B8-A63A-E8DB92930390}" type="presParOf" srcId="{7D666439-FD28-4761-925F-D224AF34AAAF}" destId="{B1F6C50B-8BC6-469B-BAE3-126166856A1E}" srcOrd="0" destOrd="0" presId="urn:microsoft.com/office/officeart/2005/8/layout/hierarchy3"/>
    <dgm:cxn modelId="{3A6AC756-0964-4604-BB49-E56363F7BBEC}" type="presParOf" srcId="{7D666439-FD28-4761-925F-D224AF34AAAF}" destId="{8883834E-841D-4C5A-9FE9-ADA83500E286}" srcOrd="1" destOrd="0" presId="urn:microsoft.com/office/officeart/2005/8/layout/hierarchy3"/>
    <dgm:cxn modelId="{611C93C1-4AD1-4970-ABC4-3144B6C4E324}" type="presParOf" srcId="{67E1B9A1-4FE7-40F2-A365-3321F4E8B286}" destId="{A1466B96-6DB6-4DCD-B0AA-C5D1F3283366}" srcOrd="1" destOrd="0" presId="urn:microsoft.com/office/officeart/2005/8/layout/hierarchy3"/>
    <dgm:cxn modelId="{E6C4757C-A439-4325-AB99-4FF0A06766A0}" type="presParOf" srcId="{A1466B96-6DB6-4DCD-B0AA-C5D1F3283366}" destId="{431D6502-80BA-47EC-BC7F-B3BF46F8432E}" srcOrd="0" destOrd="0" presId="urn:microsoft.com/office/officeart/2005/8/layout/hierarchy3"/>
    <dgm:cxn modelId="{AD042083-65DA-4166-93C7-A92D679F8AA0}" type="presParOf" srcId="{A1466B96-6DB6-4DCD-B0AA-C5D1F3283366}" destId="{9E92767D-8E07-4BD1-9471-500877718FF6}" srcOrd="1" destOrd="0" presId="urn:microsoft.com/office/officeart/2005/8/layout/hierarchy3"/>
    <dgm:cxn modelId="{956514C5-25A8-46D9-95AE-22772BB42CF0}" type="presParOf" srcId="{A1466B96-6DB6-4DCD-B0AA-C5D1F3283366}" destId="{4FF2BD76-F25C-4890-BD82-E9CAFF706276}" srcOrd="2" destOrd="0" presId="urn:microsoft.com/office/officeart/2005/8/layout/hierarchy3"/>
    <dgm:cxn modelId="{42522D98-B124-47EB-A0A9-42FA59E4FEA1}" type="presParOf" srcId="{A1466B96-6DB6-4DCD-B0AA-C5D1F3283366}" destId="{F9F5BDAF-5F72-4341-9547-CA7AB4859545}" srcOrd="3" destOrd="0" presId="urn:microsoft.com/office/officeart/2005/8/layout/hierarchy3"/>
    <dgm:cxn modelId="{D52672DE-55AA-49D3-93CD-0DA25362942E}" type="presParOf" srcId="{3A5A5BC5-2F0D-4451-B57A-9BE95AB8B154}" destId="{04C19018-0916-4288-B53A-CC0484213A8A}" srcOrd="1" destOrd="0" presId="urn:microsoft.com/office/officeart/2005/8/layout/hierarchy3"/>
    <dgm:cxn modelId="{9994702C-30FB-4DC2-8C72-250D5B211EC4}" type="presParOf" srcId="{04C19018-0916-4288-B53A-CC0484213A8A}" destId="{6D9E4519-EC10-4166-B049-1DD0CD8FD550}" srcOrd="0" destOrd="0" presId="urn:microsoft.com/office/officeart/2005/8/layout/hierarchy3"/>
    <dgm:cxn modelId="{B659A0DF-0559-4966-9C9B-7F372F68FF26}" type="presParOf" srcId="{6D9E4519-EC10-4166-B049-1DD0CD8FD550}" destId="{9A2AA2D0-0A3D-4A1D-8F8E-A21A15D73811}" srcOrd="0" destOrd="0" presId="urn:microsoft.com/office/officeart/2005/8/layout/hierarchy3"/>
    <dgm:cxn modelId="{5AEBAAD6-8EF1-4299-B02A-CA9F63B13F06}" type="presParOf" srcId="{6D9E4519-EC10-4166-B049-1DD0CD8FD550}" destId="{B2BBC34E-E167-4BDE-A8ED-B61E8A45DE65}" srcOrd="1" destOrd="0" presId="urn:microsoft.com/office/officeart/2005/8/layout/hierarchy3"/>
    <dgm:cxn modelId="{10E64D92-0C7E-4A8C-8CA5-ACE2C6CB0904}" type="presParOf" srcId="{04C19018-0916-4288-B53A-CC0484213A8A}" destId="{03CF722D-27A6-4C65-AA80-EA8242C75B7B}" srcOrd="1" destOrd="0" presId="urn:microsoft.com/office/officeart/2005/8/layout/hierarchy3"/>
    <dgm:cxn modelId="{88FC7161-4FB0-4516-B2B6-8F922AA4B99C}" type="presParOf" srcId="{03CF722D-27A6-4C65-AA80-EA8242C75B7B}" destId="{02CFB7C9-FA0B-44F8-AC42-BC356CDCAF7C}" srcOrd="0" destOrd="0" presId="urn:microsoft.com/office/officeart/2005/8/layout/hierarchy3"/>
    <dgm:cxn modelId="{85F9CBB0-72D4-463C-B2D0-B78396B426F3}" type="presParOf" srcId="{03CF722D-27A6-4C65-AA80-EA8242C75B7B}" destId="{45239108-A174-4157-9F3B-8EFDBB8337AB}" srcOrd="1" destOrd="0" presId="urn:microsoft.com/office/officeart/2005/8/layout/hierarchy3"/>
    <dgm:cxn modelId="{60D7B14B-4CCE-41B9-B092-4385151D3DEA}" type="presParOf" srcId="{03CF722D-27A6-4C65-AA80-EA8242C75B7B}" destId="{63F9B0E6-8E5E-45E7-B246-573992EEBE45}" srcOrd="2" destOrd="0" presId="urn:microsoft.com/office/officeart/2005/8/layout/hierarchy3"/>
    <dgm:cxn modelId="{E82FF71D-D2E5-41CA-9378-AA1952212B13}" type="presParOf" srcId="{03CF722D-27A6-4C65-AA80-EA8242C75B7B}" destId="{A64C92E0-3E41-4F82-9B39-BF4858D1288E}" srcOrd="3" destOrd="0" presId="urn:microsoft.com/office/officeart/2005/8/layout/hierarchy3"/>
    <dgm:cxn modelId="{8324EEF2-1759-454C-A420-8585CF0FE3FD}" type="presParOf" srcId="{3A5A5BC5-2F0D-4451-B57A-9BE95AB8B154}" destId="{CB1A6007-8C01-41B0-9862-0F0E19BF6099}" srcOrd="2" destOrd="0" presId="urn:microsoft.com/office/officeart/2005/8/layout/hierarchy3"/>
    <dgm:cxn modelId="{E28B27CF-5EF0-4DA1-9E49-A2F42CF0834A}" type="presParOf" srcId="{CB1A6007-8C01-41B0-9862-0F0E19BF6099}" destId="{D2FC516C-8E8E-4A37-8748-D2E517535FC5}" srcOrd="0" destOrd="0" presId="urn:microsoft.com/office/officeart/2005/8/layout/hierarchy3"/>
    <dgm:cxn modelId="{E5EED48C-C040-4394-9724-E48CBBC4139D}" type="presParOf" srcId="{D2FC516C-8E8E-4A37-8748-D2E517535FC5}" destId="{F12ED0A6-66A9-4DEB-9D9D-8329898CDC9C}" srcOrd="0" destOrd="0" presId="urn:microsoft.com/office/officeart/2005/8/layout/hierarchy3"/>
    <dgm:cxn modelId="{4F93DE42-1F54-4C7E-ACDF-886CCBF9FD6B}" type="presParOf" srcId="{D2FC516C-8E8E-4A37-8748-D2E517535FC5}" destId="{ABD3ADF8-B209-43A5-B70D-664D237439D3}" srcOrd="1" destOrd="0" presId="urn:microsoft.com/office/officeart/2005/8/layout/hierarchy3"/>
    <dgm:cxn modelId="{50948984-0697-4484-BFE6-CBDE13333745}" type="presParOf" srcId="{CB1A6007-8C01-41B0-9862-0F0E19BF6099}" destId="{1BB6B11C-7A74-4088-84EA-D8B03F7D0175}" srcOrd="1" destOrd="0" presId="urn:microsoft.com/office/officeart/2005/8/layout/hierarchy3"/>
    <dgm:cxn modelId="{CDFB87C2-74A7-4B91-98C8-EDD29C9C409A}" type="presParOf" srcId="{1BB6B11C-7A74-4088-84EA-D8B03F7D0175}" destId="{22D04AF5-9148-4EC6-85AE-7F1072DC4BED}" srcOrd="0" destOrd="0" presId="urn:microsoft.com/office/officeart/2005/8/layout/hierarchy3"/>
    <dgm:cxn modelId="{5F50D006-DB1F-4411-A69E-A2107FB60E16}" type="presParOf" srcId="{1BB6B11C-7A74-4088-84EA-D8B03F7D0175}" destId="{4F8DB965-6AFA-442E-A886-6A00A238CD68}" srcOrd="1" destOrd="0" presId="urn:microsoft.com/office/officeart/2005/8/layout/hierarchy3"/>
    <dgm:cxn modelId="{929CF302-3B33-4D55-BBC2-DD86A7311F11}" type="presParOf" srcId="{1BB6B11C-7A74-4088-84EA-D8B03F7D0175}" destId="{1B9D736B-2B71-49F1-8738-C9ACD148DA26}" srcOrd="2" destOrd="0" presId="urn:microsoft.com/office/officeart/2005/8/layout/hierarchy3"/>
    <dgm:cxn modelId="{92C25B12-8874-49B3-AB39-0ACEB41D548F}" type="presParOf" srcId="{1BB6B11C-7A74-4088-84EA-D8B03F7D0175}" destId="{E4CBBB47-B144-4467-9093-978ECED62505}" srcOrd="3" destOrd="0" presId="urn:microsoft.com/office/officeart/2005/8/layout/hierarchy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A040059-3D4F-48F6-A5FF-6ED17F7542C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4BB25C-48E2-4557-B7C8-3153C97406F3}">
      <dgm:prSet phldrT="[Текст]"/>
      <dgm:spPr/>
      <dgm:t>
        <a:bodyPr/>
        <a:lstStyle/>
        <a:p>
          <a:r>
            <a:rPr lang="ru-RU" b="1" i="1" dirty="0" smtClean="0">
              <a:solidFill>
                <a:schemeClr val="bg1">
                  <a:lumMod val="95000"/>
                  <a:lumOff val="5000"/>
                </a:schemeClr>
              </a:solidFill>
            </a:rPr>
            <a:t>сделать процесс обучения интересным</a:t>
          </a:r>
          <a:endParaRPr lang="ru-RU" b="1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9911DFAB-F394-4904-9315-B094201A45E9}" type="parTrans" cxnId="{6E4A7D65-ED8D-4926-893F-63D98A6A1263}">
      <dgm:prSet/>
      <dgm:spPr/>
      <dgm:t>
        <a:bodyPr/>
        <a:lstStyle/>
        <a:p>
          <a:endParaRPr lang="ru-RU"/>
        </a:p>
      </dgm:t>
    </dgm:pt>
    <dgm:pt modelId="{4A740DCB-3EBF-4024-906F-77335E80A52F}" type="sibTrans" cxnId="{6E4A7D65-ED8D-4926-893F-63D98A6A1263}">
      <dgm:prSet/>
      <dgm:spPr/>
      <dgm:t>
        <a:bodyPr/>
        <a:lstStyle/>
        <a:p>
          <a:endParaRPr lang="ru-RU"/>
        </a:p>
      </dgm:t>
    </dgm:pt>
    <dgm:pt modelId="{D1704973-EB16-4EB8-A188-8A2A25289E29}">
      <dgm:prSet phldrT="[Текст]"/>
      <dgm:spPr/>
      <dgm:t>
        <a:bodyPr/>
        <a:lstStyle/>
        <a:p>
          <a:r>
            <a:rPr lang="ru-RU" b="1" i="1" dirty="0" smtClean="0">
              <a:solidFill>
                <a:schemeClr val="bg1">
                  <a:lumMod val="95000"/>
                  <a:lumOff val="5000"/>
                </a:schemeClr>
              </a:solidFill>
            </a:rPr>
            <a:t>индивидуализировать процесс обучения </a:t>
          </a:r>
          <a:endParaRPr lang="ru-RU" b="1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1D2366A5-1F15-4618-BBD6-F8D58D32BB76}" type="parTrans" cxnId="{3583A1B9-80C1-4385-8860-AD9B7DD76A90}">
      <dgm:prSet/>
      <dgm:spPr/>
      <dgm:t>
        <a:bodyPr/>
        <a:lstStyle/>
        <a:p>
          <a:endParaRPr lang="ru-RU"/>
        </a:p>
      </dgm:t>
    </dgm:pt>
    <dgm:pt modelId="{FF9992A1-2DC5-43DB-8F66-0022A98AE79D}" type="sibTrans" cxnId="{3583A1B9-80C1-4385-8860-AD9B7DD76A90}">
      <dgm:prSet/>
      <dgm:spPr/>
      <dgm:t>
        <a:bodyPr/>
        <a:lstStyle/>
        <a:p>
          <a:endParaRPr lang="ru-RU"/>
        </a:p>
      </dgm:t>
    </dgm:pt>
    <dgm:pt modelId="{1FDC7F14-6CE7-4049-A3A5-38B7647E8270}">
      <dgm:prSet phldrT="[Текст]"/>
      <dgm:spPr/>
      <dgm:t>
        <a:bodyPr/>
        <a:lstStyle/>
        <a:p>
          <a:r>
            <a:rPr lang="ru-RU" b="1" i="1" dirty="0" smtClean="0">
              <a:solidFill>
                <a:schemeClr val="bg1">
                  <a:lumMod val="95000"/>
                  <a:lumOff val="5000"/>
                </a:schemeClr>
              </a:solidFill>
            </a:rPr>
            <a:t> самостоятельно анализировать и исправлять допущенные ошибки</a:t>
          </a:r>
          <a:endParaRPr lang="ru-RU" b="1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B8A5B989-774F-4A67-851A-23B8ABC52791}" type="sibTrans" cxnId="{05533B4C-8924-42FA-B6B6-2AF09716CD03}">
      <dgm:prSet/>
      <dgm:spPr/>
      <dgm:t>
        <a:bodyPr/>
        <a:lstStyle/>
        <a:p>
          <a:endParaRPr lang="ru-RU"/>
        </a:p>
      </dgm:t>
    </dgm:pt>
    <dgm:pt modelId="{A38CC783-D0FC-4074-B299-C343B436A92E}" type="parTrans" cxnId="{05533B4C-8924-42FA-B6B6-2AF09716CD03}">
      <dgm:prSet/>
      <dgm:spPr/>
      <dgm:t>
        <a:bodyPr/>
        <a:lstStyle/>
        <a:p>
          <a:endParaRPr lang="ru-RU"/>
        </a:p>
      </dgm:t>
    </dgm:pt>
    <dgm:pt modelId="{2E12E99B-9727-47AF-9C98-BAAE2012BADA}">
      <dgm:prSet phldrT="[Текст]"/>
      <dgm:spPr/>
      <dgm:t>
        <a:bodyPr/>
        <a:lstStyle/>
        <a:p>
          <a:r>
            <a:rPr lang="ru-RU" b="1" i="1" dirty="0" smtClean="0">
              <a:solidFill>
                <a:schemeClr val="bg1">
                  <a:lumMod val="95000"/>
                  <a:lumOff val="5000"/>
                </a:schemeClr>
              </a:solidFill>
            </a:rPr>
            <a:t>раскрепостить учеников при ответе на вопросы</a:t>
          </a:r>
          <a:endParaRPr lang="ru-RU" b="1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3E712EDC-D34C-48B2-A599-AD9F2DDC7903}" type="parTrans" cxnId="{E1D698C8-853C-4CF3-90AB-C056AD085257}">
      <dgm:prSet/>
      <dgm:spPr/>
      <dgm:t>
        <a:bodyPr/>
        <a:lstStyle/>
        <a:p>
          <a:endParaRPr lang="ru-RU"/>
        </a:p>
      </dgm:t>
    </dgm:pt>
    <dgm:pt modelId="{5790EE4F-A092-4E88-9181-FBD5EF7CC4C4}" type="sibTrans" cxnId="{E1D698C8-853C-4CF3-90AB-C056AD085257}">
      <dgm:prSet/>
      <dgm:spPr/>
      <dgm:t>
        <a:bodyPr/>
        <a:lstStyle/>
        <a:p>
          <a:endParaRPr lang="ru-RU"/>
        </a:p>
      </dgm:t>
    </dgm:pt>
    <dgm:pt modelId="{3432C05B-A337-48E2-8411-315ED7FA2113}">
      <dgm:prSet phldrT="[Текст]"/>
      <dgm:spPr/>
      <dgm:t>
        <a:bodyPr/>
        <a:lstStyle/>
        <a:p>
          <a:r>
            <a:rPr lang="ru-RU" b="1" i="1" dirty="0" smtClean="0">
              <a:solidFill>
                <a:schemeClr val="bg1">
                  <a:lumMod val="95000"/>
                  <a:lumOff val="5000"/>
                </a:schemeClr>
              </a:solidFill>
            </a:rPr>
            <a:t>осуществлять самостоятельную учебно-исследовательскую деятельность</a:t>
          </a:r>
          <a:r>
            <a:rPr lang="ru-RU" b="1" dirty="0" smtClean="0">
              <a:solidFill>
                <a:schemeClr val="bg1">
                  <a:lumMod val="95000"/>
                  <a:lumOff val="5000"/>
                </a:schemeClr>
              </a:solidFill>
            </a:rPr>
            <a:t> </a:t>
          </a:r>
          <a:endParaRPr lang="ru-RU" b="1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9139EE67-D5AC-46A8-92C3-2BA6DBF1BF28}" type="parTrans" cxnId="{0BACC018-9431-42A5-9C55-422FEB496F42}">
      <dgm:prSet/>
      <dgm:spPr/>
      <dgm:t>
        <a:bodyPr/>
        <a:lstStyle/>
        <a:p>
          <a:endParaRPr lang="ru-RU"/>
        </a:p>
      </dgm:t>
    </dgm:pt>
    <dgm:pt modelId="{19ACE6FB-F3A5-497F-B0D2-FEF73040990B}" type="sibTrans" cxnId="{0BACC018-9431-42A5-9C55-422FEB496F42}">
      <dgm:prSet/>
      <dgm:spPr/>
      <dgm:t>
        <a:bodyPr/>
        <a:lstStyle/>
        <a:p>
          <a:endParaRPr lang="ru-RU"/>
        </a:p>
      </dgm:t>
    </dgm:pt>
    <dgm:pt modelId="{D5C585BD-531C-408A-B3FC-29C688105A23}">
      <dgm:prSet phldrT="[Текст]"/>
      <dgm:spPr/>
      <dgm:t>
        <a:bodyPr/>
        <a:lstStyle/>
        <a:p>
          <a:r>
            <a:rPr lang="ru-RU" b="1" i="1" dirty="0" smtClean="0">
              <a:solidFill>
                <a:schemeClr val="bg1">
                  <a:lumMod val="95000"/>
                  <a:lumOff val="5000"/>
                </a:schemeClr>
              </a:solidFill>
            </a:rPr>
            <a:t>эффективно решать проблему наглядности обучения</a:t>
          </a:r>
          <a:endParaRPr lang="ru-RU" b="1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08618262-21FA-447E-BB5E-D6A1E19EB7E5}" type="sibTrans" cxnId="{8D64C92A-E547-46A6-A432-2EEBB5DD83A8}">
      <dgm:prSet/>
      <dgm:spPr/>
      <dgm:t>
        <a:bodyPr/>
        <a:lstStyle/>
        <a:p>
          <a:endParaRPr lang="ru-RU"/>
        </a:p>
      </dgm:t>
    </dgm:pt>
    <dgm:pt modelId="{9A2A9FD8-4834-4E2F-8794-287FFFB98BD9}" type="parTrans" cxnId="{8D64C92A-E547-46A6-A432-2EEBB5DD83A8}">
      <dgm:prSet/>
      <dgm:spPr/>
      <dgm:t>
        <a:bodyPr/>
        <a:lstStyle/>
        <a:p>
          <a:endParaRPr lang="ru-RU"/>
        </a:p>
      </dgm:t>
    </dgm:pt>
    <dgm:pt modelId="{400E3731-6AB2-4DEF-8BD0-687B0702B5A0}" type="pres">
      <dgm:prSet presAssocID="{CA040059-3D4F-48F6-A5FF-6ED17F7542C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F03138-EE61-4EBA-BDB3-3D7532738781}" type="pres">
      <dgm:prSet presAssocID="{114BB25C-48E2-4557-B7C8-3153C97406F3}" presName="composite" presStyleCnt="0"/>
      <dgm:spPr/>
    </dgm:pt>
    <dgm:pt modelId="{B8DEED32-0ACE-4C1E-9A7D-14E273B9CCEC}" type="pres">
      <dgm:prSet presAssocID="{114BB25C-48E2-4557-B7C8-3153C97406F3}" presName="imgShp" presStyleLbl="fgImgPlace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3C5682C-994B-4C59-8786-FBAE44D7CFEB}" type="pres">
      <dgm:prSet presAssocID="{114BB25C-48E2-4557-B7C8-3153C97406F3}" presName="txShp" presStyleLbl="node1" presStyleIdx="0" presStyleCnt="6" custScaleX="1245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70B4EE-1AC6-431B-A0DC-7AF01CEA7631}" type="pres">
      <dgm:prSet presAssocID="{4A740DCB-3EBF-4024-906F-77335E80A52F}" presName="spacing" presStyleCnt="0"/>
      <dgm:spPr/>
    </dgm:pt>
    <dgm:pt modelId="{443447A0-BF58-434F-A21B-D36D94920039}" type="pres">
      <dgm:prSet presAssocID="{D5C585BD-531C-408A-B3FC-29C688105A23}" presName="composite" presStyleCnt="0"/>
      <dgm:spPr/>
    </dgm:pt>
    <dgm:pt modelId="{03257024-3948-49BD-9CDD-B38D98A7067D}" type="pres">
      <dgm:prSet presAssocID="{D5C585BD-531C-408A-B3FC-29C688105A23}" presName="imgShp" presStyleLbl="fgImgPlace1" presStyleIdx="1" presStyleCnt="6" custLinFactNeighborX="-22448" custLinFactNeighborY="-352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E863C9C-5B73-4F59-8C2F-EE84B21125E8}" type="pres">
      <dgm:prSet presAssocID="{D5C585BD-531C-408A-B3FC-29C688105A23}" presName="txShp" presStyleLbl="node1" presStyleIdx="1" presStyleCnt="6" custScaleX="123198" custLinFactNeighborX="508" custLinFactNeighborY="-35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B39902-7563-4B7E-A63B-E1D20E4B3126}" type="pres">
      <dgm:prSet presAssocID="{08618262-21FA-447E-BB5E-D6A1E19EB7E5}" presName="spacing" presStyleCnt="0"/>
      <dgm:spPr/>
    </dgm:pt>
    <dgm:pt modelId="{F199F825-DD0C-497E-A52F-7EAD2B0F8D31}" type="pres">
      <dgm:prSet presAssocID="{D1704973-EB16-4EB8-A188-8A2A25289E29}" presName="composite" presStyleCnt="0"/>
      <dgm:spPr/>
    </dgm:pt>
    <dgm:pt modelId="{881D3FEE-A4FF-49E7-9E4D-F4F9C476382D}" type="pres">
      <dgm:prSet presAssocID="{D1704973-EB16-4EB8-A188-8A2A25289E29}" presName="imgShp" presStyleLbl="fgImgPlace1" presStyleIdx="2" presStyleCnt="6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5934FC3-0604-4F8A-80D3-430E49FFE1E5}" type="pres">
      <dgm:prSet presAssocID="{D1704973-EB16-4EB8-A188-8A2A25289E29}" presName="txShp" presStyleLbl="node1" presStyleIdx="2" presStyleCnt="6" custScaleX="122742" custLinFactNeighborX="228" custLinFactNeighborY="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FD08E1-4B9D-4214-BBA6-269876173AB2}" type="pres">
      <dgm:prSet presAssocID="{FF9992A1-2DC5-43DB-8F66-0022A98AE79D}" presName="spacing" presStyleCnt="0"/>
      <dgm:spPr/>
    </dgm:pt>
    <dgm:pt modelId="{A2791951-185B-4994-A126-C4B7E93916E9}" type="pres">
      <dgm:prSet presAssocID="{2E12E99B-9727-47AF-9C98-BAAE2012BADA}" presName="composite" presStyleCnt="0"/>
      <dgm:spPr/>
    </dgm:pt>
    <dgm:pt modelId="{D9D12034-5F8E-4535-8C9F-DD0841FCB2CF}" type="pres">
      <dgm:prSet presAssocID="{2E12E99B-9727-47AF-9C98-BAAE2012BADA}" presName="imgShp" presStyleLbl="fgImgPlace1" presStyleIdx="3" presStyleCnt="6" custLinFactNeighborX="-22449" custLinFactNeighborY="1915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131D47D-80E5-42EA-A333-C58C7169DB6A}" type="pres">
      <dgm:prSet presAssocID="{2E12E99B-9727-47AF-9C98-BAAE2012BADA}" presName="txShp" presStyleLbl="node1" presStyleIdx="3" presStyleCnt="6" custScaleX="122415" custLinFactNeighborX="-117" custLinFactNeighborY="145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43656-13DC-490D-87BF-614762E4668F}" type="pres">
      <dgm:prSet presAssocID="{5790EE4F-A092-4E88-9181-FBD5EF7CC4C4}" presName="spacing" presStyleCnt="0"/>
      <dgm:spPr/>
    </dgm:pt>
    <dgm:pt modelId="{F802286B-38A0-4CD3-831B-94C768BB6320}" type="pres">
      <dgm:prSet presAssocID="{3432C05B-A337-48E2-8411-315ED7FA2113}" presName="composite" presStyleCnt="0"/>
      <dgm:spPr/>
    </dgm:pt>
    <dgm:pt modelId="{CD4C2E91-4E0F-4EE9-A833-0F09F529EC21}" type="pres">
      <dgm:prSet presAssocID="{3432C05B-A337-48E2-8411-315ED7FA2113}" presName="imgShp" presStyleLbl="fgImgPlace1" presStyleIdx="4" presStyleCnt="6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E49ECBFA-E1EA-42BB-86D8-D707735DDEEF}" type="pres">
      <dgm:prSet presAssocID="{3432C05B-A337-48E2-8411-315ED7FA2113}" presName="txShp" presStyleLbl="node1" presStyleIdx="4" presStyleCnt="6" custScaleX="122415" custLinFactNeighborX="-117" custLinFactNeighborY="5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D0A306-741F-457F-9ED0-57B65FEEC1A4}" type="pres">
      <dgm:prSet presAssocID="{19ACE6FB-F3A5-497F-B0D2-FEF73040990B}" presName="spacing" presStyleCnt="0"/>
      <dgm:spPr/>
    </dgm:pt>
    <dgm:pt modelId="{927F9FAA-139B-423A-B60B-3EBD8612D754}" type="pres">
      <dgm:prSet presAssocID="{1FDC7F14-6CE7-4049-A3A5-38B7647E8270}" presName="composite" presStyleCnt="0"/>
      <dgm:spPr/>
    </dgm:pt>
    <dgm:pt modelId="{3F433457-CC71-45A0-A2AE-753E0228AF4B}" type="pres">
      <dgm:prSet presAssocID="{1FDC7F14-6CE7-4049-A3A5-38B7647E8270}" presName="imgShp" presStyleLbl="fgImgPlace1" presStyleIdx="5" presStyleCnt="6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73DFF801-8124-4A9E-803B-90C040D52FDA}" type="pres">
      <dgm:prSet presAssocID="{1FDC7F14-6CE7-4049-A3A5-38B7647E8270}" presName="txShp" presStyleLbl="node1" presStyleIdx="5" presStyleCnt="6" custScaleX="122229" custLinFactNeighborX="-24" custLinFactNeighborY="22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0D5257-E9BB-4E3F-B754-FAD7043C3952}" type="presOf" srcId="{D1704973-EB16-4EB8-A188-8A2A25289E29}" destId="{65934FC3-0604-4F8A-80D3-430E49FFE1E5}" srcOrd="0" destOrd="0" presId="urn:microsoft.com/office/officeart/2005/8/layout/vList3"/>
    <dgm:cxn modelId="{F305C103-51CD-43B3-8C69-CFB7BC16A990}" type="presOf" srcId="{3432C05B-A337-48E2-8411-315ED7FA2113}" destId="{E49ECBFA-E1EA-42BB-86D8-D707735DDEEF}" srcOrd="0" destOrd="0" presId="urn:microsoft.com/office/officeart/2005/8/layout/vList3"/>
    <dgm:cxn modelId="{D76F55C6-B058-4F30-80FC-E6F5B708EBD7}" type="presOf" srcId="{1FDC7F14-6CE7-4049-A3A5-38B7647E8270}" destId="{73DFF801-8124-4A9E-803B-90C040D52FDA}" srcOrd="0" destOrd="0" presId="urn:microsoft.com/office/officeart/2005/8/layout/vList3"/>
    <dgm:cxn modelId="{0BACC018-9431-42A5-9C55-422FEB496F42}" srcId="{CA040059-3D4F-48F6-A5FF-6ED17F7542CD}" destId="{3432C05B-A337-48E2-8411-315ED7FA2113}" srcOrd="4" destOrd="0" parTransId="{9139EE67-D5AC-46A8-92C3-2BA6DBF1BF28}" sibTransId="{19ACE6FB-F3A5-497F-B0D2-FEF73040990B}"/>
    <dgm:cxn modelId="{6E4A7D65-ED8D-4926-893F-63D98A6A1263}" srcId="{CA040059-3D4F-48F6-A5FF-6ED17F7542CD}" destId="{114BB25C-48E2-4557-B7C8-3153C97406F3}" srcOrd="0" destOrd="0" parTransId="{9911DFAB-F394-4904-9315-B094201A45E9}" sibTransId="{4A740DCB-3EBF-4024-906F-77335E80A52F}"/>
    <dgm:cxn modelId="{4ABD9F4F-0266-450F-AD97-36064BF4AB51}" type="presOf" srcId="{114BB25C-48E2-4557-B7C8-3153C97406F3}" destId="{63C5682C-994B-4C59-8786-FBAE44D7CFEB}" srcOrd="0" destOrd="0" presId="urn:microsoft.com/office/officeart/2005/8/layout/vList3"/>
    <dgm:cxn modelId="{05533B4C-8924-42FA-B6B6-2AF09716CD03}" srcId="{CA040059-3D4F-48F6-A5FF-6ED17F7542CD}" destId="{1FDC7F14-6CE7-4049-A3A5-38B7647E8270}" srcOrd="5" destOrd="0" parTransId="{A38CC783-D0FC-4074-B299-C343B436A92E}" sibTransId="{B8A5B989-774F-4A67-851A-23B8ABC52791}"/>
    <dgm:cxn modelId="{E1D698C8-853C-4CF3-90AB-C056AD085257}" srcId="{CA040059-3D4F-48F6-A5FF-6ED17F7542CD}" destId="{2E12E99B-9727-47AF-9C98-BAAE2012BADA}" srcOrd="3" destOrd="0" parTransId="{3E712EDC-D34C-48B2-A599-AD9F2DDC7903}" sibTransId="{5790EE4F-A092-4E88-9181-FBD5EF7CC4C4}"/>
    <dgm:cxn modelId="{D9C5402A-6959-4518-9D3D-36CC4D419384}" type="presOf" srcId="{D5C585BD-531C-408A-B3FC-29C688105A23}" destId="{DE863C9C-5B73-4F59-8C2F-EE84B21125E8}" srcOrd="0" destOrd="0" presId="urn:microsoft.com/office/officeart/2005/8/layout/vList3"/>
    <dgm:cxn modelId="{EBA1AE7A-7710-486E-A706-3666776A1861}" type="presOf" srcId="{CA040059-3D4F-48F6-A5FF-6ED17F7542CD}" destId="{400E3731-6AB2-4DEF-8BD0-687B0702B5A0}" srcOrd="0" destOrd="0" presId="urn:microsoft.com/office/officeart/2005/8/layout/vList3"/>
    <dgm:cxn modelId="{DF7A7761-E402-4E69-8943-A5C5A826A72B}" type="presOf" srcId="{2E12E99B-9727-47AF-9C98-BAAE2012BADA}" destId="{9131D47D-80E5-42EA-A333-C58C7169DB6A}" srcOrd="0" destOrd="0" presId="urn:microsoft.com/office/officeart/2005/8/layout/vList3"/>
    <dgm:cxn modelId="{8D64C92A-E547-46A6-A432-2EEBB5DD83A8}" srcId="{CA040059-3D4F-48F6-A5FF-6ED17F7542CD}" destId="{D5C585BD-531C-408A-B3FC-29C688105A23}" srcOrd="1" destOrd="0" parTransId="{9A2A9FD8-4834-4E2F-8794-287FFFB98BD9}" sibTransId="{08618262-21FA-447E-BB5E-D6A1E19EB7E5}"/>
    <dgm:cxn modelId="{3583A1B9-80C1-4385-8860-AD9B7DD76A90}" srcId="{CA040059-3D4F-48F6-A5FF-6ED17F7542CD}" destId="{D1704973-EB16-4EB8-A188-8A2A25289E29}" srcOrd="2" destOrd="0" parTransId="{1D2366A5-1F15-4618-BBD6-F8D58D32BB76}" sibTransId="{FF9992A1-2DC5-43DB-8F66-0022A98AE79D}"/>
    <dgm:cxn modelId="{D407E98E-1C67-47B3-BD0E-51D796F7AE32}" type="presParOf" srcId="{400E3731-6AB2-4DEF-8BD0-687B0702B5A0}" destId="{44F03138-EE61-4EBA-BDB3-3D7532738781}" srcOrd="0" destOrd="0" presId="urn:microsoft.com/office/officeart/2005/8/layout/vList3"/>
    <dgm:cxn modelId="{3AD5EEEA-9075-4448-8F72-96FCA5F7546D}" type="presParOf" srcId="{44F03138-EE61-4EBA-BDB3-3D7532738781}" destId="{B8DEED32-0ACE-4C1E-9A7D-14E273B9CCEC}" srcOrd="0" destOrd="0" presId="urn:microsoft.com/office/officeart/2005/8/layout/vList3"/>
    <dgm:cxn modelId="{D9CABEC7-FE16-4767-AD91-DAE81CAF34C5}" type="presParOf" srcId="{44F03138-EE61-4EBA-BDB3-3D7532738781}" destId="{63C5682C-994B-4C59-8786-FBAE44D7CFEB}" srcOrd="1" destOrd="0" presId="urn:microsoft.com/office/officeart/2005/8/layout/vList3"/>
    <dgm:cxn modelId="{6ABF9F9B-5046-43A5-B306-453792BEB444}" type="presParOf" srcId="{400E3731-6AB2-4DEF-8BD0-687B0702B5A0}" destId="{E770B4EE-1AC6-431B-A0DC-7AF01CEA7631}" srcOrd="1" destOrd="0" presId="urn:microsoft.com/office/officeart/2005/8/layout/vList3"/>
    <dgm:cxn modelId="{A9A68EDE-93B2-452F-9419-8D4D949E5FFD}" type="presParOf" srcId="{400E3731-6AB2-4DEF-8BD0-687B0702B5A0}" destId="{443447A0-BF58-434F-A21B-D36D94920039}" srcOrd="2" destOrd="0" presId="urn:microsoft.com/office/officeart/2005/8/layout/vList3"/>
    <dgm:cxn modelId="{CD0656F8-337F-4858-AA24-9FF64F8AD5DF}" type="presParOf" srcId="{443447A0-BF58-434F-A21B-D36D94920039}" destId="{03257024-3948-49BD-9CDD-B38D98A7067D}" srcOrd="0" destOrd="0" presId="urn:microsoft.com/office/officeart/2005/8/layout/vList3"/>
    <dgm:cxn modelId="{F1A64B7C-0B64-430E-B256-9CECA7CACB59}" type="presParOf" srcId="{443447A0-BF58-434F-A21B-D36D94920039}" destId="{DE863C9C-5B73-4F59-8C2F-EE84B21125E8}" srcOrd="1" destOrd="0" presId="urn:microsoft.com/office/officeart/2005/8/layout/vList3"/>
    <dgm:cxn modelId="{B0F75F24-A9C2-415B-B99E-B46A49B06C45}" type="presParOf" srcId="{400E3731-6AB2-4DEF-8BD0-687B0702B5A0}" destId="{2BB39902-7563-4B7E-A63B-E1D20E4B3126}" srcOrd="3" destOrd="0" presId="urn:microsoft.com/office/officeart/2005/8/layout/vList3"/>
    <dgm:cxn modelId="{3B4699EB-7126-4E20-898F-9A2093D42D0D}" type="presParOf" srcId="{400E3731-6AB2-4DEF-8BD0-687B0702B5A0}" destId="{F199F825-DD0C-497E-A52F-7EAD2B0F8D31}" srcOrd="4" destOrd="0" presId="urn:microsoft.com/office/officeart/2005/8/layout/vList3"/>
    <dgm:cxn modelId="{5D9B5F85-CCB2-4E50-8F3F-10E98A7AE9ED}" type="presParOf" srcId="{F199F825-DD0C-497E-A52F-7EAD2B0F8D31}" destId="{881D3FEE-A4FF-49E7-9E4D-F4F9C476382D}" srcOrd="0" destOrd="0" presId="urn:microsoft.com/office/officeart/2005/8/layout/vList3"/>
    <dgm:cxn modelId="{931C00E0-2569-4089-8DF9-0071D6EA886C}" type="presParOf" srcId="{F199F825-DD0C-497E-A52F-7EAD2B0F8D31}" destId="{65934FC3-0604-4F8A-80D3-430E49FFE1E5}" srcOrd="1" destOrd="0" presId="urn:microsoft.com/office/officeart/2005/8/layout/vList3"/>
    <dgm:cxn modelId="{C85A2F2C-E597-419C-8A38-5ED5B80F4F38}" type="presParOf" srcId="{400E3731-6AB2-4DEF-8BD0-687B0702B5A0}" destId="{C6FD08E1-4B9D-4214-BBA6-269876173AB2}" srcOrd="5" destOrd="0" presId="urn:microsoft.com/office/officeart/2005/8/layout/vList3"/>
    <dgm:cxn modelId="{842EDE5A-82F9-4E6C-A96B-C9CD4D663140}" type="presParOf" srcId="{400E3731-6AB2-4DEF-8BD0-687B0702B5A0}" destId="{A2791951-185B-4994-A126-C4B7E93916E9}" srcOrd="6" destOrd="0" presId="urn:microsoft.com/office/officeart/2005/8/layout/vList3"/>
    <dgm:cxn modelId="{42B9773C-C98A-4B2E-AC72-6267CF52EDBE}" type="presParOf" srcId="{A2791951-185B-4994-A126-C4B7E93916E9}" destId="{D9D12034-5F8E-4535-8C9F-DD0841FCB2CF}" srcOrd="0" destOrd="0" presId="urn:microsoft.com/office/officeart/2005/8/layout/vList3"/>
    <dgm:cxn modelId="{88146392-1336-4D8F-846F-71D1AC7A4E94}" type="presParOf" srcId="{A2791951-185B-4994-A126-C4B7E93916E9}" destId="{9131D47D-80E5-42EA-A333-C58C7169DB6A}" srcOrd="1" destOrd="0" presId="urn:microsoft.com/office/officeart/2005/8/layout/vList3"/>
    <dgm:cxn modelId="{9A2E2795-0990-4389-9C8F-AB37FF071BB3}" type="presParOf" srcId="{400E3731-6AB2-4DEF-8BD0-687B0702B5A0}" destId="{3C743656-13DC-490D-87BF-614762E4668F}" srcOrd="7" destOrd="0" presId="urn:microsoft.com/office/officeart/2005/8/layout/vList3"/>
    <dgm:cxn modelId="{25E5E398-D61D-4FB9-A9EA-ABCA03DB550B}" type="presParOf" srcId="{400E3731-6AB2-4DEF-8BD0-687B0702B5A0}" destId="{F802286B-38A0-4CD3-831B-94C768BB6320}" srcOrd="8" destOrd="0" presId="urn:microsoft.com/office/officeart/2005/8/layout/vList3"/>
    <dgm:cxn modelId="{2C6D03E8-3894-4ED7-8EA4-8D91ABB3A27F}" type="presParOf" srcId="{F802286B-38A0-4CD3-831B-94C768BB6320}" destId="{CD4C2E91-4E0F-4EE9-A833-0F09F529EC21}" srcOrd="0" destOrd="0" presId="urn:microsoft.com/office/officeart/2005/8/layout/vList3"/>
    <dgm:cxn modelId="{78529C64-66DB-46C1-8FDE-84561057A7E0}" type="presParOf" srcId="{F802286B-38A0-4CD3-831B-94C768BB6320}" destId="{E49ECBFA-E1EA-42BB-86D8-D707735DDEEF}" srcOrd="1" destOrd="0" presId="urn:microsoft.com/office/officeart/2005/8/layout/vList3"/>
    <dgm:cxn modelId="{32D54DD2-36FD-4E48-9EA7-0B542410FC4B}" type="presParOf" srcId="{400E3731-6AB2-4DEF-8BD0-687B0702B5A0}" destId="{F9D0A306-741F-457F-9ED0-57B65FEEC1A4}" srcOrd="9" destOrd="0" presId="urn:microsoft.com/office/officeart/2005/8/layout/vList3"/>
    <dgm:cxn modelId="{FC2A10AA-83E4-4867-B07F-60366C588479}" type="presParOf" srcId="{400E3731-6AB2-4DEF-8BD0-687B0702B5A0}" destId="{927F9FAA-139B-423A-B60B-3EBD8612D754}" srcOrd="10" destOrd="0" presId="urn:microsoft.com/office/officeart/2005/8/layout/vList3"/>
    <dgm:cxn modelId="{1A8C30D4-5619-4A19-B017-5D24A508EB21}" type="presParOf" srcId="{927F9FAA-139B-423A-B60B-3EBD8612D754}" destId="{3F433457-CC71-45A0-A2AE-753E0228AF4B}" srcOrd="0" destOrd="0" presId="urn:microsoft.com/office/officeart/2005/8/layout/vList3"/>
    <dgm:cxn modelId="{B00F9AB5-2E08-4C98-BFA0-617BB3208391}" type="presParOf" srcId="{927F9FAA-139B-423A-B60B-3EBD8612D754}" destId="{73DFF801-8124-4A9E-803B-90C040D52FDA}" srcOrd="1" destOrd="0" presId="urn:microsoft.com/office/officeart/2005/8/layout/vList3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A3FAA5-C3CE-4AB5-9CBA-26F014A55BB5}" type="doc">
      <dgm:prSet loTypeId="urn:microsoft.com/office/officeart/2005/8/layout/radial1" loCatId="relationship" qsTypeId="urn:microsoft.com/office/officeart/2005/8/quickstyle/simple5" qsCatId="simple" csTypeId="urn:microsoft.com/office/officeart/2005/8/colors/colorful1" csCatId="colorful" phldr="1"/>
      <dgm:spPr/>
    </dgm:pt>
    <dgm:pt modelId="{83B7B51F-1BBF-4BAB-B8BF-B7D7DDC6D32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1" u="none" strike="noStrike" cap="none" normalizeH="0" baseline="0" dirty="0" smtClean="0">
              <a:ln/>
              <a:effectDag name="">
                <a:cont type="tree" name="">
                  <a:effect ref="fillLine"/>
                  <a:outerShdw dist="38100" dir="13500000" algn="br">
                    <a:srgbClr val="D56847"/>
                  </a:outerShdw>
                </a:cont>
                <a:cont type="tree" name="">
                  <a:effect ref="fillLine"/>
                  <a:outerShdw dist="38100" dir="2700000" algn="tl">
                    <a:srgbClr val="551400"/>
                  </a:outerShdw>
                </a:cont>
                <a:effect ref="fillLine"/>
              </a:effectDag>
              <a:latin typeface="Arial" pitchFamily="34" charset="0"/>
            </a:rPr>
            <a:t>Информационные технологии</a:t>
          </a:r>
        </a:p>
      </dgm:t>
    </dgm:pt>
    <dgm:pt modelId="{7BC791F8-D4F0-44B2-96EA-5BC9DCCDEA5F}" type="parTrans" cxnId="{326E75F6-5730-42F1-B840-AC5936F342E7}">
      <dgm:prSet/>
      <dgm:spPr/>
      <dgm:t>
        <a:bodyPr/>
        <a:lstStyle/>
        <a:p>
          <a:endParaRPr lang="ru-RU"/>
        </a:p>
      </dgm:t>
    </dgm:pt>
    <dgm:pt modelId="{6B8CD737-6372-43AE-8C40-791F7DA16193}" type="sibTrans" cxnId="{326E75F6-5730-42F1-B840-AC5936F342E7}">
      <dgm:prSet/>
      <dgm:spPr/>
      <dgm:t>
        <a:bodyPr/>
        <a:lstStyle/>
        <a:p>
          <a:endParaRPr lang="ru-RU"/>
        </a:p>
      </dgm:t>
    </dgm:pt>
    <dgm:pt modelId="{7D8D17F6-E06A-4A91-A92A-0F9F921BDD0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1" u="none" strike="noStrike" cap="none" normalizeH="0" baseline="0" dirty="0" smtClean="0">
              <a:ln/>
              <a:effectLst/>
              <a:latin typeface="Arial" pitchFamily="34" charset="0"/>
              <a:hlinkClick xmlns:r="http://schemas.openxmlformats.org/officeDocument/2006/relationships" r:id="rId1" action="ppaction://hlinkpres?slideindex=1&amp;slidetitle="/>
            </a:rPr>
            <a:t>Составление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1" u="none" strike="noStrike" cap="none" normalizeH="0" baseline="0" dirty="0" smtClean="0">
              <a:ln/>
              <a:effectLst/>
              <a:latin typeface="Arial" pitchFamily="34" charset="0"/>
              <a:hlinkClick xmlns:r="http://schemas.openxmlformats.org/officeDocument/2006/relationships" r:id="rId1" action="ppaction://hlinkpres?slideindex=1&amp;slidetitle="/>
            </a:rPr>
            <a:t>презентаций</a:t>
          </a:r>
          <a:endParaRPr kumimoji="0" lang="ru-RU" sz="1400" b="1" i="1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7B07F427-E233-4BF5-9387-2654B699DFC4}" type="parTrans" cxnId="{BC54509F-86BE-430E-A5AA-BBA145407B18}">
      <dgm:prSet/>
      <dgm:spPr/>
      <dgm:t>
        <a:bodyPr/>
        <a:lstStyle/>
        <a:p>
          <a:endParaRPr lang="ru-RU"/>
        </a:p>
      </dgm:t>
    </dgm:pt>
    <dgm:pt modelId="{8855BC04-62F9-4330-A5D6-A051704C768E}" type="sibTrans" cxnId="{BC54509F-86BE-430E-A5AA-BBA145407B18}">
      <dgm:prSet/>
      <dgm:spPr/>
      <dgm:t>
        <a:bodyPr/>
        <a:lstStyle/>
        <a:p>
          <a:endParaRPr lang="ru-RU"/>
        </a:p>
      </dgm:t>
    </dgm:pt>
    <dgm:pt modelId="{E148436E-1471-4F67-A122-7B47A2AF836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1" u="none" strike="noStrike" cap="none" normalizeH="0" baseline="0" dirty="0" smtClean="0">
              <a:ln/>
              <a:effectLst/>
              <a:latin typeface="Arial" pitchFamily="34" charset="0"/>
              <a:hlinkClick xmlns:r="http://schemas.openxmlformats.org/officeDocument/2006/relationships" r:id="rId2" action="ppaction://hlinkpres?slideindex=1&amp;slidetitle="/>
            </a:rPr>
            <a:t>Использование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1" u="none" strike="noStrike" cap="none" normalizeH="0" baseline="0" dirty="0" smtClean="0">
              <a:ln/>
              <a:effectLst/>
              <a:latin typeface="Arial" pitchFamily="34" charset="0"/>
              <a:hlinkClick xmlns:r="http://schemas.openxmlformats.org/officeDocument/2006/relationships" r:id="rId2" action="ppaction://hlinkpres?slideindex=1&amp;slidetitle="/>
            </a:rPr>
            <a:t>и создание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1" u="none" strike="noStrike" cap="none" normalizeH="0" baseline="0" dirty="0" smtClean="0">
              <a:ln/>
              <a:effectLst/>
              <a:latin typeface="Arial" pitchFamily="34" charset="0"/>
              <a:hlinkClick xmlns:r="http://schemas.openxmlformats.org/officeDocument/2006/relationships" r:id="rId2" action="ppaction://hlinkpres?slideindex=1&amp;slidetitle="/>
            </a:rPr>
            <a:t>электронных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1" u="none" strike="noStrike" cap="none" normalizeH="0" baseline="0" dirty="0" smtClean="0">
              <a:ln/>
              <a:effectLst/>
              <a:latin typeface="Arial" pitchFamily="34" charset="0"/>
              <a:hlinkClick xmlns:r="http://schemas.openxmlformats.org/officeDocument/2006/relationships" r:id="rId2" action="ppaction://hlinkpres?slideindex=1&amp;slidetitle="/>
            </a:rPr>
            <a:t>учебников</a:t>
          </a:r>
          <a:endParaRPr kumimoji="0" lang="ru-RU" sz="1400" b="1" i="1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DE4CDB46-B4B7-4029-99F4-DE219A86F582}" type="parTrans" cxnId="{816E37D5-18D0-426B-9718-33321290FE58}">
      <dgm:prSet/>
      <dgm:spPr/>
      <dgm:t>
        <a:bodyPr/>
        <a:lstStyle/>
        <a:p>
          <a:endParaRPr lang="ru-RU"/>
        </a:p>
      </dgm:t>
    </dgm:pt>
    <dgm:pt modelId="{1BE0CC34-1F9D-40F6-9712-7048A9C4A043}" type="sibTrans" cxnId="{816E37D5-18D0-426B-9718-33321290FE58}">
      <dgm:prSet/>
      <dgm:spPr/>
      <dgm:t>
        <a:bodyPr/>
        <a:lstStyle/>
        <a:p>
          <a:endParaRPr lang="ru-RU"/>
        </a:p>
      </dgm:t>
    </dgm:pt>
    <dgm:pt modelId="{9C04E7DE-D3F6-45D0-BD34-29937EDD631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effectLst/>
              <a:latin typeface="Arial" pitchFamily="34" charset="0"/>
              <a:hlinkClick xmlns:r="http://schemas.openxmlformats.org/officeDocument/2006/relationships" r:id="rId3" action="ppaction://hlinkfile"/>
            </a:rPr>
            <a:t>Использование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effectLst/>
              <a:latin typeface="Arial" pitchFamily="34" charset="0"/>
              <a:hlinkClick xmlns:r="http://schemas.openxmlformats.org/officeDocument/2006/relationships" r:id="rId3" action="ppaction://hlinkfile"/>
            </a:rPr>
            <a:t>тренажеров</a:t>
          </a:r>
          <a:endParaRPr kumimoji="0" lang="ru-RU" sz="1400" b="1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EC4B212C-7733-42D4-9D47-0FDD910ACD87}" type="parTrans" cxnId="{9C833E23-2E93-404B-BC6B-7D9AD0B6E3FD}">
      <dgm:prSet/>
      <dgm:spPr/>
      <dgm:t>
        <a:bodyPr/>
        <a:lstStyle/>
        <a:p>
          <a:endParaRPr lang="ru-RU"/>
        </a:p>
      </dgm:t>
    </dgm:pt>
    <dgm:pt modelId="{02A3D84F-8AA0-49FA-BB20-FB71661BB287}" type="sibTrans" cxnId="{9C833E23-2E93-404B-BC6B-7D9AD0B6E3FD}">
      <dgm:prSet/>
      <dgm:spPr/>
      <dgm:t>
        <a:bodyPr/>
        <a:lstStyle/>
        <a:p>
          <a:endParaRPr lang="ru-RU"/>
        </a:p>
      </dgm:t>
    </dgm:pt>
    <dgm:pt modelId="{13DEF747-5D0F-4356-A918-7BDD927C9E2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effectLst/>
              <a:latin typeface="Arial" pitchFamily="34" charset="0"/>
            </a:rPr>
            <a:t>Использование интерактивных тестов</a:t>
          </a:r>
        </a:p>
      </dgm:t>
    </dgm:pt>
    <dgm:pt modelId="{EBE6F7CD-5B30-47BA-9B73-ACF11DE4E1D9}" type="parTrans" cxnId="{180CD827-18FA-4A38-B737-4A0BCCEAAE3F}">
      <dgm:prSet/>
      <dgm:spPr/>
      <dgm:t>
        <a:bodyPr/>
        <a:lstStyle/>
        <a:p>
          <a:endParaRPr lang="ru-RU"/>
        </a:p>
      </dgm:t>
    </dgm:pt>
    <dgm:pt modelId="{F75A6D90-9A9C-450A-885E-B474135893B0}" type="sibTrans" cxnId="{180CD827-18FA-4A38-B737-4A0BCCEAAE3F}">
      <dgm:prSet/>
      <dgm:spPr/>
      <dgm:t>
        <a:bodyPr/>
        <a:lstStyle/>
        <a:p>
          <a:endParaRPr lang="ru-RU"/>
        </a:p>
      </dgm:t>
    </dgm:pt>
    <dgm:pt modelId="{6E02D48E-255D-4B4A-B6FA-013AEB8CF2B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1" u="none" strike="noStrike" cap="none" normalizeH="0" baseline="0" dirty="0" smtClean="0">
              <a:ln/>
              <a:effectLst/>
              <a:latin typeface="Arial" pitchFamily="34" charset="0"/>
              <a:hlinkClick xmlns:r="http://schemas.openxmlformats.org/officeDocument/2006/relationships" r:id="rId4" action="ppaction://hlinksldjump"/>
            </a:rPr>
            <a:t>Использование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1" u="none" strike="noStrike" cap="none" normalizeH="0" baseline="0" dirty="0" smtClean="0">
              <a:ln/>
              <a:effectLst/>
              <a:latin typeface="Arial" pitchFamily="34" charset="0"/>
              <a:hlinkClick xmlns:r="http://schemas.openxmlformats.org/officeDocument/2006/relationships" r:id="rId4" action="ppaction://hlinksldjump"/>
            </a:rPr>
            <a:t>сети Интернет</a:t>
          </a:r>
          <a:endParaRPr kumimoji="0" lang="ru-RU" sz="1400" b="1" i="1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4F59B196-9544-4CDE-9543-5BCAC78A79CB}" type="parTrans" cxnId="{10A44495-F3C5-4086-B31D-18D2A17A650F}">
      <dgm:prSet/>
      <dgm:spPr/>
      <dgm:t>
        <a:bodyPr/>
        <a:lstStyle/>
        <a:p>
          <a:endParaRPr lang="ru-RU"/>
        </a:p>
      </dgm:t>
    </dgm:pt>
    <dgm:pt modelId="{50071D57-6B0F-4F4D-864C-0750EA1EC4A6}" type="sibTrans" cxnId="{10A44495-F3C5-4086-B31D-18D2A17A650F}">
      <dgm:prSet/>
      <dgm:spPr/>
      <dgm:t>
        <a:bodyPr/>
        <a:lstStyle/>
        <a:p>
          <a:endParaRPr lang="ru-RU"/>
        </a:p>
      </dgm:t>
    </dgm:pt>
    <dgm:pt modelId="{5D607480-584E-451F-AA37-C958A9B2475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effectLst/>
              <a:latin typeface="Arial" pitchFamily="34" charset="0"/>
              <a:hlinkClick xmlns:r="http://schemas.openxmlformats.org/officeDocument/2006/relationships" r:id="rId5" action="ppaction://hlinkpres?slideindex=1&amp;slidetitle="/>
            </a:rPr>
            <a:t>Исследовательская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effectLst/>
              <a:latin typeface="Arial" pitchFamily="34" charset="0"/>
              <a:hlinkClick xmlns:r="http://schemas.openxmlformats.org/officeDocument/2006/relationships" r:id="rId5" action="ppaction://hlinkpres?slideindex=1&amp;slidetitle="/>
            </a:rPr>
            <a:t>работа </a:t>
          </a:r>
          <a:endParaRPr kumimoji="0" lang="ru-RU" sz="1400" b="1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52DFE0ED-1E26-48B5-9A85-2F1A813B8394}" type="parTrans" cxnId="{C00DB310-73E1-46E0-B25A-1CC638D08C18}">
      <dgm:prSet/>
      <dgm:spPr/>
      <dgm:t>
        <a:bodyPr/>
        <a:lstStyle/>
        <a:p>
          <a:endParaRPr lang="ru-RU"/>
        </a:p>
      </dgm:t>
    </dgm:pt>
    <dgm:pt modelId="{3603DAC7-4E7E-4F7A-970C-92C313E0C344}" type="sibTrans" cxnId="{C00DB310-73E1-46E0-B25A-1CC638D08C18}">
      <dgm:prSet/>
      <dgm:spPr/>
      <dgm:t>
        <a:bodyPr/>
        <a:lstStyle/>
        <a:p>
          <a:endParaRPr lang="ru-RU"/>
        </a:p>
      </dgm:t>
    </dgm:pt>
    <dgm:pt modelId="{611041E6-1A4A-48C0-B75B-039CD2D0674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effectLst/>
              <a:latin typeface="Arial" pitchFamily="34" charset="0"/>
            </a:rPr>
            <a:t>Использование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effectLst/>
              <a:latin typeface="Arial" pitchFamily="34" charset="0"/>
            </a:rPr>
            <a:t> электронных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effectLst/>
              <a:latin typeface="Arial" pitchFamily="34" charset="0"/>
            </a:rPr>
            <a:t>учебников</a:t>
          </a:r>
        </a:p>
      </dgm:t>
    </dgm:pt>
    <dgm:pt modelId="{185227B1-121F-4A6F-A014-E6E5A1295F28}" type="parTrans" cxnId="{4FFAE0E8-E38B-41B1-AE27-2A7F32E6319D}">
      <dgm:prSet/>
      <dgm:spPr/>
      <dgm:t>
        <a:bodyPr/>
        <a:lstStyle/>
        <a:p>
          <a:endParaRPr lang="ru-RU"/>
        </a:p>
      </dgm:t>
    </dgm:pt>
    <dgm:pt modelId="{18F4AA96-75B0-402C-8B2D-9F4ADFCF3641}" type="sibTrans" cxnId="{4FFAE0E8-E38B-41B1-AE27-2A7F32E6319D}">
      <dgm:prSet/>
      <dgm:spPr/>
      <dgm:t>
        <a:bodyPr/>
        <a:lstStyle/>
        <a:p>
          <a:endParaRPr lang="ru-RU"/>
        </a:p>
      </dgm:t>
    </dgm:pt>
    <dgm:pt modelId="{FA3CAD4C-00CE-4DE9-9939-D7BBADF44397}" type="pres">
      <dgm:prSet presAssocID="{0AA3FAA5-C3CE-4AB5-9CBA-26F014A55BB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1C23E4A-35C3-4CF2-8606-3842170CCC01}" type="pres">
      <dgm:prSet presAssocID="{83B7B51F-1BBF-4BAB-B8BF-B7D7DDC6D322}" presName="centerShape" presStyleLbl="node0" presStyleIdx="0" presStyleCnt="1" custScaleX="178055"/>
      <dgm:spPr/>
      <dgm:t>
        <a:bodyPr/>
        <a:lstStyle/>
        <a:p>
          <a:endParaRPr lang="ru-RU"/>
        </a:p>
      </dgm:t>
    </dgm:pt>
    <dgm:pt modelId="{D01330E9-5C32-4A19-893D-65ADD3115868}" type="pres">
      <dgm:prSet presAssocID="{7B07F427-E233-4BF5-9387-2654B699DFC4}" presName="Name9" presStyleLbl="parChTrans1D2" presStyleIdx="0" presStyleCnt="7"/>
      <dgm:spPr/>
      <dgm:t>
        <a:bodyPr/>
        <a:lstStyle/>
        <a:p>
          <a:endParaRPr lang="ru-RU"/>
        </a:p>
      </dgm:t>
    </dgm:pt>
    <dgm:pt modelId="{F06EF6E4-B9C8-4670-BD63-6711749EFA11}" type="pres">
      <dgm:prSet presAssocID="{7B07F427-E233-4BF5-9387-2654B699DFC4}" presName="connTx" presStyleLbl="parChTrans1D2" presStyleIdx="0" presStyleCnt="7"/>
      <dgm:spPr/>
      <dgm:t>
        <a:bodyPr/>
        <a:lstStyle/>
        <a:p>
          <a:endParaRPr lang="ru-RU"/>
        </a:p>
      </dgm:t>
    </dgm:pt>
    <dgm:pt modelId="{E2CD93FB-5210-4945-9ED8-2B06D2EDE683}" type="pres">
      <dgm:prSet presAssocID="{7D8D17F6-E06A-4A91-A92A-0F9F921BDD07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81F65A-7007-4675-898D-6421C7D65FFA}" type="pres">
      <dgm:prSet presAssocID="{DE4CDB46-B4B7-4029-99F4-DE219A86F582}" presName="Name9" presStyleLbl="parChTrans1D2" presStyleIdx="1" presStyleCnt="7"/>
      <dgm:spPr/>
      <dgm:t>
        <a:bodyPr/>
        <a:lstStyle/>
        <a:p>
          <a:endParaRPr lang="ru-RU"/>
        </a:p>
      </dgm:t>
    </dgm:pt>
    <dgm:pt modelId="{2A527AD3-CBF3-420A-AE13-39974529DE40}" type="pres">
      <dgm:prSet presAssocID="{DE4CDB46-B4B7-4029-99F4-DE219A86F582}" presName="connTx" presStyleLbl="parChTrans1D2" presStyleIdx="1" presStyleCnt="7"/>
      <dgm:spPr/>
      <dgm:t>
        <a:bodyPr/>
        <a:lstStyle/>
        <a:p>
          <a:endParaRPr lang="ru-RU"/>
        </a:p>
      </dgm:t>
    </dgm:pt>
    <dgm:pt modelId="{62577CD4-16EA-4DE6-B8A5-4DD7BE9BB92F}" type="pres">
      <dgm:prSet presAssocID="{E148436E-1471-4F67-A122-7B47A2AF836B}" presName="node" presStyleLbl="node1" presStyleIdx="1" presStyleCnt="7" custScaleX="1583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55BD6D-76A2-4BD2-B509-0848C6F99386}" type="pres">
      <dgm:prSet presAssocID="{EC4B212C-7733-42D4-9D47-0FDD910ACD87}" presName="Name9" presStyleLbl="parChTrans1D2" presStyleIdx="2" presStyleCnt="7"/>
      <dgm:spPr/>
      <dgm:t>
        <a:bodyPr/>
        <a:lstStyle/>
        <a:p>
          <a:endParaRPr lang="ru-RU"/>
        </a:p>
      </dgm:t>
    </dgm:pt>
    <dgm:pt modelId="{93F1E34E-4229-4B77-8997-EF4ED2715F8D}" type="pres">
      <dgm:prSet presAssocID="{EC4B212C-7733-42D4-9D47-0FDD910ACD87}" presName="connTx" presStyleLbl="parChTrans1D2" presStyleIdx="2" presStyleCnt="7"/>
      <dgm:spPr/>
      <dgm:t>
        <a:bodyPr/>
        <a:lstStyle/>
        <a:p>
          <a:endParaRPr lang="ru-RU"/>
        </a:p>
      </dgm:t>
    </dgm:pt>
    <dgm:pt modelId="{660022CF-A3D8-4EB9-8F71-8B1E40CD4008}" type="pres">
      <dgm:prSet presAssocID="{9C04E7DE-D3F6-45D0-BD34-29937EDD6312}" presName="node" presStyleLbl="node1" presStyleIdx="2" presStyleCnt="7" custScaleX="139311" custRadScaleRad="111780" custRadScaleInc="-93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E490A9-889C-4925-84A5-8F09711CDC1D}" type="pres">
      <dgm:prSet presAssocID="{EBE6F7CD-5B30-47BA-9B73-ACF11DE4E1D9}" presName="Name9" presStyleLbl="parChTrans1D2" presStyleIdx="3" presStyleCnt="7"/>
      <dgm:spPr/>
      <dgm:t>
        <a:bodyPr/>
        <a:lstStyle/>
        <a:p>
          <a:endParaRPr lang="ru-RU"/>
        </a:p>
      </dgm:t>
    </dgm:pt>
    <dgm:pt modelId="{6247C4EB-E6CB-4128-9426-0A88DDA48F6D}" type="pres">
      <dgm:prSet presAssocID="{EBE6F7CD-5B30-47BA-9B73-ACF11DE4E1D9}" presName="connTx" presStyleLbl="parChTrans1D2" presStyleIdx="3" presStyleCnt="7"/>
      <dgm:spPr/>
      <dgm:t>
        <a:bodyPr/>
        <a:lstStyle/>
        <a:p>
          <a:endParaRPr lang="ru-RU"/>
        </a:p>
      </dgm:t>
    </dgm:pt>
    <dgm:pt modelId="{035F2B99-CBAC-459A-A11D-61F0EC2B4A7E}" type="pres">
      <dgm:prSet presAssocID="{13DEF747-5D0F-4356-A918-7BDD927C9E28}" presName="node" presStyleLbl="node1" presStyleIdx="3" presStyleCnt="7" custScaleX="122621" custRadScaleRad="105511" custRadScaleInc="-175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287DBE-9C4C-4767-9194-1EFA3D2FD3B2}" type="pres">
      <dgm:prSet presAssocID="{4F59B196-9544-4CDE-9543-5BCAC78A79CB}" presName="Name9" presStyleLbl="parChTrans1D2" presStyleIdx="4" presStyleCnt="7"/>
      <dgm:spPr/>
      <dgm:t>
        <a:bodyPr/>
        <a:lstStyle/>
        <a:p>
          <a:endParaRPr lang="ru-RU"/>
        </a:p>
      </dgm:t>
    </dgm:pt>
    <dgm:pt modelId="{0CABB82C-4623-4328-8AB1-F5615F2EF8C2}" type="pres">
      <dgm:prSet presAssocID="{4F59B196-9544-4CDE-9543-5BCAC78A79CB}" presName="connTx" presStyleLbl="parChTrans1D2" presStyleIdx="4" presStyleCnt="7"/>
      <dgm:spPr/>
      <dgm:t>
        <a:bodyPr/>
        <a:lstStyle/>
        <a:p>
          <a:endParaRPr lang="ru-RU"/>
        </a:p>
      </dgm:t>
    </dgm:pt>
    <dgm:pt modelId="{51F87EA3-A27A-4B60-A51A-4A97A5C88205}" type="pres">
      <dgm:prSet presAssocID="{6E02D48E-255D-4B4A-B6FA-013AEB8CF2B9}" presName="node" presStyleLbl="node1" presStyleIdx="4" presStyleCnt="7" custScaleX="126783" custRadScaleRad="105606" custRadScaleInc="179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305202-E10D-48B6-9B08-258460B9286B}" type="pres">
      <dgm:prSet presAssocID="{52DFE0ED-1E26-48B5-9A85-2F1A813B8394}" presName="Name9" presStyleLbl="parChTrans1D2" presStyleIdx="5" presStyleCnt="7"/>
      <dgm:spPr/>
      <dgm:t>
        <a:bodyPr/>
        <a:lstStyle/>
        <a:p>
          <a:endParaRPr lang="ru-RU"/>
        </a:p>
      </dgm:t>
    </dgm:pt>
    <dgm:pt modelId="{5A31B9D7-DE73-415F-881E-EFD11955F88B}" type="pres">
      <dgm:prSet presAssocID="{52DFE0ED-1E26-48B5-9A85-2F1A813B8394}" presName="connTx" presStyleLbl="parChTrans1D2" presStyleIdx="5" presStyleCnt="7"/>
      <dgm:spPr/>
      <dgm:t>
        <a:bodyPr/>
        <a:lstStyle/>
        <a:p>
          <a:endParaRPr lang="ru-RU"/>
        </a:p>
      </dgm:t>
    </dgm:pt>
    <dgm:pt modelId="{A9021486-A511-4394-BAC2-267DD2E822EF}" type="pres">
      <dgm:prSet presAssocID="{5D607480-584E-451F-AA37-C958A9B24753}" presName="node" presStyleLbl="node1" presStyleIdx="5" presStyleCnt="7" custScaleX="146479" custRadScaleRad="116450" custRadScaleInc="110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330CFC-1AC9-4079-86B5-CD0E5F429F4D}" type="pres">
      <dgm:prSet presAssocID="{185227B1-121F-4A6F-A014-E6E5A1295F28}" presName="Name9" presStyleLbl="parChTrans1D2" presStyleIdx="6" presStyleCnt="7"/>
      <dgm:spPr/>
      <dgm:t>
        <a:bodyPr/>
        <a:lstStyle/>
        <a:p>
          <a:endParaRPr lang="ru-RU"/>
        </a:p>
      </dgm:t>
    </dgm:pt>
    <dgm:pt modelId="{E7B0961B-8269-4C8F-BFE4-303B43F45B4C}" type="pres">
      <dgm:prSet presAssocID="{185227B1-121F-4A6F-A014-E6E5A1295F28}" presName="connTx" presStyleLbl="parChTrans1D2" presStyleIdx="6" presStyleCnt="7"/>
      <dgm:spPr/>
      <dgm:t>
        <a:bodyPr/>
        <a:lstStyle/>
        <a:p>
          <a:endParaRPr lang="ru-RU"/>
        </a:p>
      </dgm:t>
    </dgm:pt>
    <dgm:pt modelId="{EAFA542D-160E-4032-AF7A-68811FD297BA}" type="pres">
      <dgm:prSet presAssocID="{611041E6-1A4A-48C0-B75B-039CD2D06740}" presName="node" presStyleLbl="node1" presStyleIdx="6" presStyleCnt="7" custScaleX="158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18AC24-04D0-4E51-BF30-029E97CE06C2}" type="presOf" srcId="{7B07F427-E233-4BF5-9387-2654B699DFC4}" destId="{D01330E9-5C32-4A19-893D-65ADD3115868}" srcOrd="0" destOrd="0" presId="urn:microsoft.com/office/officeart/2005/8/layout/radial1"/>
    <dgm:cxn modelId="{F2A7BDFA-0B7E-494A-A7FB-71310AB7DE98}" type="presOf" srcId="{DE4CDB46-B4B7-4029-99F4-DE219A86F582}" destId="{2A527AD3-CBF3-420A-AE13-39974529DE40}" srcOrd="1" destOrd="0" presId="urn:microsoft.com/office/officeart/2005/8/layout/radial1"/>
    <dgm:cxn modelId="{5C10221F-4078-4825-B77E-EF35DF4BE337}" type="presOf" srcId="{5D607480-584E-451F-AA37-C958A9B24753}" destId="{A9021486-A511-4394-BAC2-267DD2E822EF}" srcOrd="0" destOrd="0" presId="urn:microsoft.com/office/officeart/2005/8/layout/radial1"/>
    <dgm:cxn modelId="{486D124F-5386-49D5-BBDF-F8E500275CD9}" type="presOf" srcId="{E148436E-1471-4F67-A122-7B47A2AF836B}" destId="{62577CD4-16EA-4DE6-B8A5-4DD7BE9BB92F}" srcOrd="0" destOrd="0" presId="urn:microsoft.com/office/officeart/2005/8/layout/radial1"/>
    <dgm:cxn modelId="{3545E8FF-0F09-4B14-8E9E-4F7D1C8B0E32}" type="presOf" srcId="{4F59B196-9544-4CDE-9543-5BCAC78A79CB}" destId="{9F287DBE-9C4C-4767-9194-1EFA3D2FD3B2}" srcOrd="0" destOrd="0" presId="urn:microsoft.com/office/officeart/2005/8/layout/radial1"/>
    <dgm:cxn modelId="{326E75F6-5730-42F1-B840-AC5936F342E7}" srcId="{0AA3FAA5-C3CE-4AB5-9CBA-26F014A55BB5}" destId="{83B7B51F-1BBF-4BAB-B8BF-B7D7DDC6D322}" srcOrd="0" destOrd="0" parTransId="{7BC791F8-D4F0-44B2-96EA-5BC9DCCDEA5F}" sibTransId="{6B8CD737-6372-43AE-8C40-791F7DA16193}"/>
    <dgm:cxn modelId="{793D68D8-335C-456B-95CB-E938CA6E2503}" type="presOf" srcId="{185227B1-121F-4A6F-A014-E6E5A1295F28}" destId="{65330CFC-1AC9-4079-86B5-CD0E5F429F4D}" srcOrd="0" destOrd="0" presId="urn:microsoft.com/office/officeart/2005/8/layout/radial1"/>
    <dgm:cxn modelId="{0905C199-8E6D-4FBE-97D4-84060490B1CE}" type="presOf" srcId="{13DEF747-5D0F-4356-A918-7BDD927C9E28}" destId="{035F2B99-CBAC-459A-A11D-61F0EC2B4A7E}" srcOrd="0" destOrd="0" presId="urn:microsoft.com/office/officeart/2005/8/layout/radial1"/>
    <dgm:cxn modelId="{640BB9D9-C803-4E25-A681-F35BC005BA43}" type="presOf" srcId="{EBE6F7CD-5B30-47BA-9B73-ACF11DE4E1D9}" destId="{BDE490A9-889C-4925-84A5-8F09711CDC1D}" srcOrd="0" destOrd="0" presId="urn:microsoft.com/office/officeart/2005/8/layout/radial1"/>
    <dgm:cxn modelId="{9C833E23-2E93-404B-BC6B-7D9AD0B6E3FD}" srcId="{83B7B51F-1BBF-4BAB-B8BF-B7D7DDC6D322}" destId="{9C04E7DE-D3F6-45D0-BD34-29937EDD6312}" srcOrd="2" destOrd="0" parTransId="{EC4B212C-7733-42D4-9D47-0FDD910ACD87}" sibTransId="{02A3D84F-8AA0-49FA-BB20-FB71661BB287}"/>
    <dgm:cxn modelId="{94765E26-AD99-431A-97A4-949018F7C10F}" type="presOf" srcId="{0AA3FAA5-C3CE-4AB5-9CBA-26F014A55BB5}" destId="{FA3CAD4C-00CE-4DE9-9939-D7BBADF44397}" srcOrd="0" destOrd="0" presId="urn:microsoft.com/office/officeart/2005/8/layout/radial1"/>
    <dgm:cxn modelId="{84487E80-5D92-4AD8-9E0D-7EC5BFF79B3F}" type="presOf" srcId="{52DFE0ED-1E26-48B5-9A85-2F1A813B8394}" destId="{61305202-E10D-48B6-9B08-258460B9286B}" srcOrd="0" destOrd="0" presId="urn:microsoft.com/office/officeart/2005/8/layout/radial1"/>
    <dgm:cxn modelId="{264A6698-F606-4CBA-8FD8-A2F6EE0F5FE1}" type="presOf" srcId="{7B07F427-E233-4BF5-9387-2654B699DFC4}" destId="{F06EF6E4-B9C8-4670-BD63-6711749EFA11}" srcOrd="1" destOrd="0" presId="urn:microsoft.com/office/officeart/2005/8/layout/radial1"/>
    <dgm:cxn modelId="{B3C88370-ABC9-4EC4-85A6-AC63C26121C3}" type="presOf" srcId="{EBE6F7CD-5B30-47BA-9B73-ACF11DE4E1D9}" destId="{6247C4EB-E6CB-4128-9426-0A88DDA48F6D}" srcOrd="1" destOrd="0" presId="urn:microsoft.com/office/officeart/2005/8/layout/radial1"/>
    <dgm:cxn modelId="{5B88A731-346B-4FC3-9773-560E28FC8EB3}" type="presOf" srcId="{185227B1-121F-4A6F-A014-E6E5A1295F28}" destId="{E7B0961B-8269-4C8F-BFE4-303B43F45B4C}" srcOrd="1" destOrd="0" presId="urn:microsoft.com/office/officeart/2005/8/layout/radial1"/>
    <dgm:cxn modelId="{EFFB1D45-B996-4277-9E86-2B75E7B383AE}" type="presOf" srcId="{52DFE0ED-1E26-48B5-9A85-2F1A813B8394}" destId="{5A31B9D7-DE73-415F-881E-EFD11955F88B}" srcOrd="1" destOrd="0" presId="urn:microsoft.com/office/officeart/2005/8/layout/radial1"/>
    <dgm:cxn modelId="{180CD827-18FA-4A38-B737-4A0BCCEAAE3F}" srcId="{83B7B51F-1BBF-4BAB-B8BF-B7D7DDC6D322}" destId="{13DEF747-5D0F-4356-A918-7BDD927C9E28}" srcOrd="3" destOrd="0" parTransId="{EBE6F7CD-5B30-47BA-9B73-ACF11DE4E1D9}" sibTransId="{F75A6D90-9A9C-450A-885E-B474135893B0}"/>
    <dgm:cxn modelId="{BB8987ED-57C8-4671-AD0B-9EDF8CA7AAF8}" type="presOf" srcId="{4F59B196-9544-4CDE-9543-5BCAC78A79CB}" destId="{0CABB82C-4623-4328-8AB1-F5615F2EF8C2}" srcOrd="1" destOrd="0" presId="urn:microsoft.com/office/officeart/2005/8/layout/radial1"/>
    <dgm:cxn modelId="{816E37D5-18D0-426B-9718-33321290FE58}" srcId="{83B7B51F-1BBF-4BAB-B8BF-B7D7DDC6D322}" destId="{E148436E-1471-4F67-A122-7B47A2AF836B}" srcOrd="1" destOrd="0" parTransId="{DE4CDB46-B4B7-4029-99F4-DE219A86F582}" sibTransId="{1BE0CC34-1F9D-40F6-9712-7048A9C4A043}"/>
    <dgm:cxn modelId="{4FFAE0E8-E38B-41B1-AE27-2A7F32E6319D}" srcId="{83B7B51F-1BBF-4BAB-B8BF-B7D7DDC6D322}" destId="{611041E6-1A4A-48C0-B75B-039CD2D06740}" srcOrd="6" destOrd="0" parTransId="{185227B1-121F-4A6F-A014-E6E5A1295F28}" sibTransId="{18F4AA96-75B0-402C-8B2D-9F4ADFCF3641}"/>
    <dgm:cxn modelId="{17EE83EF-15E2-4BC3-AA07-F93E6F9A98D0}" type="presOf" srcId="{EC4B212C-7733-42D4-9D47-0FDD910ACD87}" destId="{1355BD6D-76A2-4BD2-B509-0848C6F99386}" srcOrd="0" destOrd="0" presId="urn:microsoft.com/office/officeart/2005/8/layout/radial1"/>
    <dgm:cxn modelId="{BDB98B83-A13C-4B06-BAAD-6F56387D2816}" type="presOf" srcId="{EC4B212C-7733-42D4-9D47-0FDD910ACD87}" destId="{93F1E34E-4229-4B77-8997-EF4ED2715F8D}" srcOrd="1" destOrd="0" presId="urn:microsoft.com/office/officeart/2005/8/layout/radial1"/>
    <dgm:cxn modelId="{35840B2B-F081-467B-8BBF-DBA04AC4DAB5}" type="presOf" srcId="{DE4CDB46-B4B7-4029-99F4-DE219A86F582}" destId="{2581F65A-7007-4675-898D-6421C7D65FFA}" srcOrd="0" destOrd="0" presId="urn:microsoft.com/office/officeart/2005/8/layout/radial1"/>
    <dgm:cxn modelId="{BA5E6574-449E-4906-8E58-DBCA51037A1B}" type="presOf" srcId="{9C04E7DE-D3F6-45D0-BD34-29937EDD6312}" destId="{660022CF-A3D8-4EB9-8F71-8B1E40CD4008}" srcOrd="0" destOrd="0" presId="urn:microsoft.com/office/officeart/2005/8/layout/radial1"/>
    <dgm:cxn modelId="{BC54509F-86BE-430E-A5AA-BBA145407B18}" srcId="{83B7B51F-1BBF-4BAB-B8BF-B7D7DDC6D322}" destId="{7D8D17F6-E06A-4A91-A92A-0F9F921BDD07}" srcOrd="0" destOrd="0" parTransId="{7B07F427-E233-4BF5-9387-2654B699DFC4}" sibTransId="{8855BC04-62F9-4330-A5D6-A051704C768E}"/>
    <dgm:cxn modelId="{6C48F949-358F-4DA0-A5B9-E3ABFA4DBE4E}" type="presOf" srcId="{7D8D17F6-E06A-4A91-A92A-0F9F921BDD07}" destId="{E2CD93FB-5210-4945-9ED8-2B06D2EDE683}" srcOrd="0" destOrd="0" presId="urn:microsoft.com/office/officeart/2005/8/layout/radial1"/>
    <dgm:cxn modelId="{311E1CE7-7B7E-407A-9CCD-4468686D49BB}" type="presOf" srcId="{611041E6-1A4A-48C0-B75B-039CD2D06740}" destId="{EAFA542D-160E-4032-AF7A-68811FD297BA}" srcOrd="0" destOrd="0" presId="urn:microsoft.com/office/officeart/2005/8/layout/radial1"/>
    <dgm:cxn modelId="{8FAD9E61-AF2B-4003-BFD1-0BB63E302A1B}" type="presOf" srcId="{6E02D48E-255D-4B4A-B6FA-013AEB8CF2B9}" destId="{51F87EA3-A27A-4B60-A51A-4A97A5C88205}" srcOrd="0" destOrd="0" presId="urn:microsoft.com/office/officeart/2005/8/layout/radial1"/>
    <dgm:cxn modelId="{10A44495-F3C5-4086-B31D-18D2A17A650F}" srcId="{83B7B51F-1BBF-4BAB-B8BF-B7D7DDC6D322}" destId="{6E02D48E-255D-4B4A-B6FA-013AEB8CF2B9}" srcOrd="4" destOrd="0" parTransId="{4F59B196-9544-4CDE-9543-5BCAC78A79CB}" sibTransId="{50071D57-6B0F-4F4D-864C-0750EA1EC4A6}"/>
    <dgm:cxn modelId="{78DE769E-A64E-4AFE-90DC-9A5824BF1CBC}" type="presOf" srcId="{83B7B51F-1BBF-4BAB-B8BF-B7D7DDC6D322}" destId="{51C23E4A-35C3-4CF2-8606-3842170CCC01}" srcOrd="0" destOrd="0" presId="urn:microsoft.com/office/officeart/2005/8/layout/radial1"/>
    <dgm:cxn modelId="{C00DB310-73E1-46E0-B25A-1CC638D08C18}" srcId="{83B7B51F-1BBF-4BAB-B8BF-B7D7DDC6D322}" destId="{5D607480-584E-451F-AA37-C958A9B24753}" srcOrd="5" destOrd="0" parTransId="{52DFE0ED-1E26-48B5-9A85-2F1A813B8394}" sibTransId="{3603DAC7-4E7E-4F7A-970C-92C313E0C344}"/>
    <dgm:cxn modelId="{2B63F5E8-ACEE-42FF-8049-8AB09ACA7CF5}" type="presParOf" srcId="{FA3CAD4C-00CE-4DE9-9939-D7BBADF44397}" destId="{51C23E4A-35C3-4CF2-8606-3842170CCC01}" srcOrd="0" destOrd="0" presId="urn:microsoft.com/office/officeart/2005/8/layout/radial1"/>
    <dgm:cxn modelId="{09F13121-425D-4EBA-937D-FFDE8FA90FCC}" type="presParOf" srcId="{FA3CAD4C-00CE-4DE9-9939-D7BBADF44397}" destId="{D01330E9-5C32-4A19-893D-65ADD3115868}" srcOrd="1" destOrd="0" presId="urn:microsoft.com/office/officeart/2005/8/layout/radial1"/>
    <dgm:cxn modelId="{6CD7A6C1-64BF-49B3-87DB-4D7E70749C88}" type="presParOf" srcId="{D01330E9-5C32-4A19-893D-65ADD3115868}" destId="{F06EF6E4-B9C8-4670-BD63-6711749EFA11}" srcOrd="0" destOrd="0" presId="urn:microsoft.com/office/officeart/2005/8/layout/radial1"/>
    <dgm:cxn modelId="{1E60322A-1C0B-47D1-880E-7D6AF5A5CCFA}" type="presParOf" srcId="{FA3CAD4C-00CE-4DE9-9939-D7BBADF44397}" destId="{E2CD93FB-5210-4945-9ED8-2B06D2EDE683}" srcOrd="2" destOrd="0" presId="urn:microsoft.com/office/officeart/2005/8/layout/radial1"/>
    <dgm:cxn modelId="{44638918-DF90-4AE9-AE72-D0C479D030C9}" type="presParOf" srcId="{FA3CAD4C-00CE-4DE9-9939-D7BBADF44397}" destId="{2581F65A-7007-4675-898D-6421C7D65FFA}" srcOrd="3" destOrd="0" presId="urn:microsoft.com/office/officeart/2005/8/layout/radial1"/>
    <dgm:cxn modelId="{12A9DF87-4822-4A9A-980A-0DE5F2EABCA7}" type="presParOf" srcId="{2581F65A-7007-4675-898D-6421C7D65FFA}" destId="{2A527AD3-CBF3-420A-AE13-39974529DE40}" srcOrd="0" destOrd="0" presId="urn:microsoft.com/office/officeart/2005/8/layout/radial1"/>
    <dgm:cxn modelId="{A452306E-C84D-4F8D-B3C0-964144884461}" type="presParOf" srcId="{FA3CAD4C-00CE-4DE9-9939-D7BBADF44397}" destId="{62577CD4-16EA-4DE6-B8A5-4DD7BE9BB92F}" srcOrd="4" destOrd="0" presId="urn:microsoft.com/office/officeart/2005/8/layout/radial1"/>
    <dgm:cxn modelId="{C659CAFB-A121-47EA-83DA-976BA776A55B}" type="presParOf" srcId="{FA3CAD4C-00CE-4DE9-9939-D7BBADF44397}" destId="{1355BD6D-76A2-4BD2-B509-0848C6F99386}" srcOrd="5" destOrd="0" presId="urn:microsoft.com/office/officeart/2005/8/layout/radial1"/>
    <dgm:cxn modelId="{5571FBB2-7E56-4FC7-B36E-24A78948140E}" type="presParOf" srcId="{1355BD6D-76A2-4BD2-B509-0848C6F99386}" destId="{93F1E34E-4229-4B77-8997-EF4ED2715F8D}" srcOrd="0" destOrd="0" presId="urn:microsoft.com/office/officeart/2005/8/layout/radial1"/>
    <dgm:cxn modelId="{6326F294-0515-464B-A783-BD17ABB43084}" type="presParOf" srcId="{FA3CAD4C-00CE-4DE9-9939-D7BBADF44397}" destId="{660022CF-A3D8-4EB9-8F71-8B1E40CD4008}" srcOrd="6" destOrd="0" presId="urn:microsoft.com/office/officeart/2005/8/layout/radial1"/>
    <dgm:cxn modelId="{947420B8-24DE-4103-BDFC-4DFEB648118E}" type="presParOf" srcId="{FA3CAD4C-00CE-4DE9-9939-D7BBADF44397}" destId="{BDE490A9-889C-4925-84A5-8F09711CDC1D}" srcOrd="7" destOrd="0" presId="urn:microsoft.com/office/officeart/2005/8/layout/radial1"/>
    <dgm:cxn modelId="{0ADFAB0A-7AC9-4D2F-A109-941EDFFBF2D2}" type="presParOf" srcId="{BDE490A9-889C-4925-84A5-8F09711CDC1D}" destId="{6247C4EB-E6CB-4128-9426-0A88DDA48F6D}" srcOrd="0" destOrd="0" presId="urn:microsoft.com/office/officeart/2005/8/layout/radial1"/>
    <dgm:cxn modelId="{F6100F52-2BA2-4EA2-8CA6-93EB39631BCA}" type="presParOf" srcId="{FA3CAD4C-00CE-4DE9-9939-D7BBADF44397}" destId="{035F2B99-CBAC-459A-A11D-61F0EC2B4A7E}" srcOrd="8" destOrd="0" presId="urn:microsoft.com/office/officeart/2005/8/layout/radial1"/>
    <dgm:cxn modelId="{2FD09319-5723-418A-9C74-D589CEF8E203}" type="presParOf" srcId="{FA3CAD4C-00CE-4DE9-9939-D7BBADF44397}" destId="{9F287DBE-9C4C-4767-9194-1EFA3D2FD3B2}" srcOrd="9" destOrd="0" presId="urn:microsoft.com/office/officeart/2005/8/layout/radial1"/>
    <dgm:cxn modelId="{B8724543-7C69-469F-9C23-1D3A042687FE}" type="presParOf" srcId="{9F287DBE-9C4C-4767-9194-1EFA3D2FD3B2}" destId="{0CABB82C-4623-4328-8AB1-F5615F2EF8C2}" srcOrd="0" destOrd="0" presId="urn:microsoft.com/office/officeart/2005/8/layout/radial1"/>
    <dgm:cxn modelId="{EA8F5C7B-8D64-487D-AB33-651FFC232A89}" type="presParOf" srcId="{FA3CAD4C-00CE-4DE9-9939-D7BBADF44397}" destId="{51F87EA3-A27A-4B60-A51A-4A97A5C88205}" srcOrd="10" destOrd="0" presId="urn:microsoft.com/office/officeart/2005/8/layout/radial1"/>
    <dgm:cxn modelId="{9E3894D5-48E4-41F5-92BD-DC69D3826CF5}" type="presParOf" srcId="{FA3CAD4C-00CE-4DE9-9939-D7BBADF44397}" destId="{61305202-E10D-48B6-9B08-258460B9286B}" srcOrd="11" destOrd="0" presId="urn:microsoft.com/office/officeart/2005/8/layout/radial1"/>
    <dgm:cxn modelId="{74F2629C-D3E4-4688-9614-6E7526394ADC}" type="presParOf" srcId="{61305202-E10D-48B6-9B08-258460B9286B}" destId="{5A31B9D7-DE73-415F-881E-EFD11955F88B}" srcOrd="0" destOrd="0" presId="urn:microsoft.com/office/officeart/2005/8/layout/radial1"/>
    <dgm:cxn modelId="{D545AC18-65A0-42A5-8539-10ADC83A10B3}" type="presParOf" srcId="{FA3CAD4C-00CE-4DE9-9939-D7BBADF44397}" destId="{A9021486-A511-4394-BAC2-267DD2E822EF}" srcOrd="12" destOrd="0" presId="urn:microsoft.com/office/officeart/2005/8/layout/radial1"/>
    <dgm:cxn modelId="{B0A6CC42-2A43-4D65-8F5F-C76A884370D5}" type="presParOf" srcId="{FA3CAD4C-00CE-4DE9-9939-D7BBADF44397}" destId="{65330CFC-1AC9-4079-86B5-CD0E5F429F4D}" srcOrd="13" destOrd="0" presId="urn:microsoft.com/office/officeart/2005/8/layout/radial1"/>
    <dgm:cxn modelId="{2B3EECB0-D799-4BA4-98EE-42D98682F754}" type="presParOf" srcId="{65330CFC-1AC9-4079-86B5-CD0E5F429F4D}" destId="{E7B0961B-8269-4C8F-BFE4-303B43F45B4C}" srcOrd="0" destOrd="0" presId="urn:microsoft.com/office/officeart/2005/8/layout/radial1"/>
    <dgm:cxn modelId="{97445E03-DF90-42A2-82F7-3952DFB1FCBC}" type="presParOf" srcId="{FA3CAD4C-00CE-4DE9-9939-D7BBADF44397}" destId="{EAFA542D-160E-4032-AF7A-68811FD297BA}" srcOrd="14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DD57C-B173-4F0F-8CD1-A39637E9CD4B}" type="datetimeFigureOut">
              <a:rPr lang="ru-RU" smtClean="0"/>
              <a:pPr/>
              <a:t>28.02.2009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CA8A7-8C8B-4E2C-A4DC-489D15532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CA8A7-8C8B-4E2C-A4DC-489D15532B02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35B4-0EA9-40B6-8999-84A68D249948}" type="datetimeFigureOut">
              <a:rPr lang="ru-RU" smtClean="0"/>
              <a:pPr/>
              <a:t>28.02.2009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95EA-DBDC-4A2A-BF7E-BA6150BAD94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35B4-0EA9-40B6-8999-84A68D249948}" type="datetimeFigureOut">
              <a:rPr lang="ru-RU" smtClean="0"/>
              <a:pPr/>
              <a:t>28.02.2009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95EA-DBDC-4A2A-BF7E-BA6150BAD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35B4-0EA9-40B6-8999-84A68D249948}" type="datetimeFigureOut">
              <a:rPr lang="ru-RU" smtClean="0"/>
              <a:pPr/>
              <a:t>28.02.2009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95EA-DBDC-4A2A-BF7E-BA6150BAD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A4CE6D7-57A0-429C-BF21-B3948562B3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35B4-0EA9-40B6-8999-84A68D249948}" type="datetimeFigureOut">
              <a:rPr lang="ru-RU" smtClean="0"/>
              <a:pPr/>
              <a:t>28.02.2009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95EA-DBDC-4A2A-BF7E-BA6150BAD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35B4-0EA9-40B6-8999-84A68D249948}" type="datetimeFigureOut">
              <a:rPr lang="ru-RU" smtClean="0"/>
              <a:pPr/>
              <a:t>28.02.2009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FC895EA-DBDC-4A2A-BF7E-BA6150BAD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35B4-0EA9-40B6-8999-84A68D249948}" type="datetimeFigureOut">
              <a:rPr lang="ru-RU" smtClean="0"/>
              <a:pPr/>
              <a:t>28.02.2009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95EA-DBDC-4A2A-BF7E-BA6150BAD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35B4-0EA9-40B6-8999-84A68D249948}" type="datetimeFigureOut">
              <a:rPr lang="ru-RU" smtClean="0"/>
              <a:pPr/>
              <a:t>28.02.2009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95EA-DBDC-4A2A-BF7E-BA6150BAD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35B4-0EA9-40B6-8999-84A68D249948}" type="datetimeFigureOut">
              <a:rPr lang="ru-RU" smtClean="0"/>
              <a:pPr/>
              <a:t>28.02.2009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95EA-DBDC-4A2A-BF7E-BA6150BAD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35B4-0EA9-40B6-8999-84A68D249948}" type="datetimeFigureOut">
              <a:rPr lang="ru-RU" smtClean="0"/>
              <a:pPr/>
              <a:t>28.02.2009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95EA-DBDC-4A2A-BF7E-BA6150BAD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35B4-0EA9-40B6-8999-84A68D249948}" type="datetimeFigureOut">
              <a:rPr lang="ru-RU" smtClean="0"/>
              <a:pPr/>
              <a:t>28.02.2009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95EA-DBDC-4A2A-BF7E-BA6150BAD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35B4-0EA9-40B6-8999-84A68D249948}" type="datetimeFigureOut">
              <a:rPr lang="ru-RU" smtClean="0"/>
              <a:pPr/>
              <a:t>28.02.2009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95EA-DBDC-4A2A-BF7E-BA6150BAD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5A35B4-0EA9-40B6-8999-84A68D249948}" type="datetimeFigureOut">
              <a:rPr lang="ru-RU" smtClean="0"/>
              <a:pPr/>
              <a:t>28.02.2009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C895EA-DBDC-4A2A-BF7E-BA6150BAD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openxmlformats.org/officeDocument/2006/relationships/hyperlink" Target="&#1087;&#1088;&#1072;&#1082;&#1090;&#1080;&#1095;&#1077;&#1089;&#1082;&#1086;&#1077;%20&#1079;&#1072;&#1076;&#1072;&#1085;&#1080;&#1077;%20&#1087;&#1086;%20&#1090;&#1077;&#1084;&#1077;%20&#1092;&#1091;&#1085;&#1082;&#1094;&#1080;&#1103;%20sinx.doc" TargetMode="Externa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57;&#1086;&#1076;&#1077;&#1088;&#1078;&#1072;&#1085;&#1080;&#1077;%20&#1084;&#1086;&#1076;&#1091;&#1083;&#1077;&#1081;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215370" cy="4857784"/>
          </a:xfrm>
        </p:spPr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chemeClr val="accent1">
                    <a:lumMod val="50000"/>
                  </a:schemeClr>
                </a:solidFill>
              </a:rPr>
              <a:t>Профильное обучение и современные образовательные технологии</a:t>
            </a:r>
            <a:endParaRPr lang="ru-RU" sz="6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" name="Рисунок 11" descr="4166484024201f2ec3cbf5452a6a542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081" y="4286256"/>
            <a:ext cx="1701905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6147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   </a:t>
            </a:r>
            <a:r>
              <a:rPr lang="ru-RU" sz="4800" b="1" i="1" dirty="0" smtClean="0">
                <a:solidFill>
                  <a:srgbClr val="002060"/>
                </a:solidFill>
              </a:rPr>
              <a:t>Применение информационных технологий учителем математики для повышения эффективности обучения</a:t>
            </a:r>
            <a:endParaRPr lang="ru-RU" sz="4800" b="1" i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19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39" y="4643446"/>
            <a:ext cx="2105963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DCF8B"/>
            </a:gs>
            <a:gs pos="50000">
              <a:srgbClr val="8CAD57"/>
            </a:gs>
            <a:gs pos="100000">
              <a:srgbClr val="156B13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7313" y="260350"/>
            <a:ext cx="6516687" cy="6192838"/>
          </a:xfrm>
        </p:spPr>
        <p:txBody>
          <a:bodyPr/>
          <a:lstStyle/>
          <a:p>
            <a:r>
              <a:rPr lang="ru-RU" sz="5400" b="1">
                <a:solidFill>
                  <a:srgbClr val="7DB04A"/>
                </a:solidFill>
                <a:effectDag name="">
                  <a:cont type="tree" name="">
                    <a:effect ref="fillLine"/>
                    <a:outerShdw dist="38100" dir="13500000" algn="br">
                      <a:srgbClr val="CEFF9D"/>
                    </a:outerShdw>
                  </a:cont>
                  <a:cont type="tree" name="">
                    <a:effect ref="fillLine"/>
                    <a:outerShdw dist="38100" dir="2700000" algn="tl">
                      <a:srgbClr val="4A692C"/>
                    </a:outerShdw>
                  </a:cont>
                  <a:effect ref="fillLine"/>
                </a:effectDag>
              </a:rPr>
              <a:t>Учитель не может и не должен выступать как единственный и «уникальный» источник информации.</a:t>
            </a:r>
            <a:r>
              <a:rPr lang="ru-RU" sz="2800"/>
              <a:t> 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79388" y="188913"/>
            <a:ext cx="2519362" cy="6408737"/>
          </a:xfrm>
          <a:prstGeom prst="rect">
            <a:avLst/>
          </a:prstGeom>
          <a:gradFill rotWithShape="1">
            <a:gsLst>
              <a:gs pos="0">
                <a:srgbClr val="156B13"/>
              </a:gs>
              <a:gs pos="25000">
                <a:srgbClr val="9CB86E"/>
              </a:gs>
              <a:gs pos="50000">
                <a:srgbClr val="DDEBCF"/>
              </a:gs>
              <a:gs pos="75000">
                <a:srgbClr val="9CB86E"/>
              </a:gs>
              <a:gs pos="100000">
                <a:srgbClr val="156B1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053" name="Picture 5" descr="8453-001-08-1076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060575"/>
            <a:ext cx="2017712" cy="2017713"/>
          </a:xfrm>
          <a:prstGeom prst="rect">
            <a:avLst/>
          </a:prstGeom>
          <a:noFill/>
        </p:spPr>
      </p:pic>
      <p:pic>
        <p:nvPicPr>
          <p:cNvPr id="2055" name="Picture 7" descr="moder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404813"/>
            <a:ext cx="2016125" cy="1511300"/>
          </a:xfrm>
          <a:prstGeom prst="rect">
            <a:avLst/>
          </a:prstGeom>
          <a:noFill/>
        </p:spPr>
      </p:pic>
      <p:pic>
        <p:nvPicPr>
          <p:cNvPr id="2056" name="Picture 8" descr="глобус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4292600"/>
            <a:ext cx="2016125" cy="201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Процесс организации обучения школьников с использованием ИТ позволяет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5-конечная звезда 4">
            <a:hlinkClick r:id="rId6" action="ppaction://hlinkfile"/>
          </p:cNvPr>
          <p:cNvSpPr/>
          <p:nvPr/>
        </p:nvSpPr>
        <p:spPr>
          <a:xfrm>
            <a:off x="6929454" y="4500570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8715404" cy="594836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4000" b="1" i="1" dirty="0">
                <a:solidFill>
                  <a:srgbClr val="951F76"/>
                </a:solidFill>
              </a:rPr>
              <a:t>Учителю предоставляются огромные возможности воспользоваться ресурсами Интернета, чтобы сделать освоение учебного материала эффективным, вовлечь учащихся в самостоятельное обучение</a:t>
            </a:r>
            <a:r>
              <a:rPr lang="ru-RU" sz="4000" b="1" dirty="0">
                <a:solidFill>
                  <a:srgbClr val="951F76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42852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endParaRPr lang="ru-RU" sz="6000" b="1" i="1" dirty="0">
              <a:solidFill>
                <a:srgbClr val="7E003F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0" y="981075"/>
          <a:ext cx="9144000" cy="5688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57158" y="0"/>
            <a:ext cx="828680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Ресурсы Интернет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57158" y="142852"/>
          <a:ext cx="9044022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ru-RU" sz="4400" dirty="0" smtClean="0"/>
              <a:t>Проблемный модуль позволяет:</a:t>
            </a:r>
            <a:endParaRPr lang="ru-RU" sz="4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914400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786058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rgbClr val="663300"/>
                </a:solidFill>
              </a:rPr>
              <a:t>Блоковая система подачи материала позволяет изучать объект или материал в целом, не дробя его как при обычной методике обучения.</a:t>
            </a:r>
            <a:br>
              <a:rPr lang="ru-RU" sz="2800" dirty="0" smtClean="0">
                <a:solidFill>
                  <a:srgbClr val="663300"/>
                </a:solidFill>
              </a:rPr>
            </a:br>
            <a:r>
              <a:rPr lang="ru-RU" sz="2800" dirty="0" smtClean="0">
                <a:solidFill>
                  <a:srgbClr val="663300"/>
                </a:solidFill>
              </a:rPr>
              <a:t/>
            </a:r>
            <a:br>
              <a:rPr lang="ru-RU" sz="2800" dirty="0" smtClean="0">
                <a:solidFill>
                  <a:srgbClr val="663300"/>
                </a:solidFill>
              </a:rPr>
            </a:br>
            <a:r>
              <a:rPr lang="ru-RU" sz="2800" dirty="0" smtClean="0">
                <a:solidFill>
                  <a:srgbClr val="663300"/>
                </a:solidFill>
              </a:rPr>
              <a:t> Основой информационного модуля являются; </a:t>
            </a:r>
            <a:endParaRPr lang="ru-RU" sz="2800" dirty="0">
              <a:solidFill>
                <a:srgbClr val="6633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857364"/>
          <a:ext cx="9144000" cy="5000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</p:spPr>
        <p:txBody>
          <a:bodyPr>
            <a:normAutofit/>
          </a:bodyPr>
          <a:lstStyle/>
          <a:p>
            <a:r>
              <a:rPr lang="ru-RU" sz="4800" i="1" dirty="0" smtClean="0">
                <a:solidFill>
                  <a:schemeClr val="accent5">
                    <a:lumMod val="50000"/>
                  </a:schemeClr>
                </a:solidFill>
              </a:rPr>
              <a:t>Расширенный   модуль позволяет:</a:t>
            </a:r>
            <a:endParaRPr lang="ru-RU" sz="4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68680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5400000" flipH="1" flipV="1">
            <a:off x="465109" y="3964785"/>
            <a:ext cx="4642676" cy="794"/>
          </a:xfrm>
          <a:prstGeom prst="straightConnector1">
            <a:avLst/>
          </a:prstGeom>
          <a:ln w="38100" cmpd="thinThick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Модуль  систематизации позволяет: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Модуль  коррекции знаний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Модуль  контроля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500174"/>
          <a:ext cx="9144000" cy="5357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4"/>
          <p:cNvSpPr/>
          <p:nvPr/>
        </p:nvSpPr>
        <p:spPr>
          <a:xfrm>
            <a:off x="617204" y="1025216"/>
            <a:ext cx="7766716" cy="807040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2870" tIns="68580" rIns="102870" bIns="68580" numCol="1" spcCol="1270" anchor="ctr" anchorCtr="0">
            <a:noAutofit/>
          </a:bodyPr>
          <a:lstStyle/>
          <a:p>
            <a:pPr lvl="0" algn="ctr" defTabSz="2400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5400" kern="12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571480"/>
            <a:ext cx="8715436" cy="7858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При работе в модуле контроля </a:t>
            </a:r>
            <a:r>
              <a:rPr lang="ru-RU" sz="2400" b="1" dirty="0" smtClean="0"/>
              <a:t>проводится  </a:t>
            </a:r>
            <a:r>
              <a:rPr lang="ru-RU" sz="2400" b="1" dirty="0"/>
              <a:t>систематический учет знаний и умений учащихся по следующим параметрам: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929718" cy="5666442"/>
          </a:xfrm>
        </p:spPr>
        <p:txBody>
          <a:bodyPr>
            <a:noAutofit/>
          </a:bodyPr>
          <a:lstStyle/>
          <a:p>
            <a:pPr marL="87313" indent="276225" algn="just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Например, изучение материала алгебры и начала анализа в 10–11 классах я разбила на пять блоков:</a:t>
            </a:r>
          </a:p>
          <a:p>
            <a:pPr marL="1160463" indent="-796925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№ 1 «Числа и тождественные преобразования»; </a:t>
            </a:r>
          </a:p>
          <a:p>
            <a:pPr marL="87313" indent="276225" algn="just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№ 2 «Функции и их свойства»; </a:t>
            </a:r>
          </a:p>
          <a:p>
            <a:pPr marL="87313" indent="276225" algn="just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№ 3 «Уравнения и неравенства»; </a:t>
            </a:r>
          </a:p>
          <a:p>
            <a:pPr marL="87313" indent="276225" algn="just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№ 4 «Производная»;</a:t>
            </a:r>
          </a:p>
          <a:p>
            <a:pPr marL="87313" indent="276225" algn="just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№ 5 «Интеграл».</a:t>
            </a:r>
          </a:p>
          <a:p>
            <a:pPr marL="87313" indent="276225" algn="just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hlinkClick r:id="rId2" action="ppaction://hlinkfile"/>
              </a:rPr>
              <a:t>Рассмотрим структуру блока № 3, 10 класс, алгебра и начала анализа.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315</TotalTime>
  <Words>635</Words>
  <Application>Microsoft Office PowerPoint</Application>
  <PresentationFormat>Экран (4:3)</PresentationFormat>
  <Paragraphs>101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Профильное обучение и современные образовательные технологии</vt:lpstr>
      <vt:lpstr>Слайд 2</vt:lpstr>
      <vt:lpstr>Проблемный модуль позволяет:</vt:lpstr>
      <vt:lpstr>Блоковая система подачи материала позволяет изучать объект или материал в целом, не дробя его как при обычной методике обучения.   Основой информационного модуля являются; </vt:lpstr>
      <vt:lpstr>Расширенный   модуль позволяет:</vt:lpstr>
      <vt:lpstr>Модуль  систематизации позволяет:</vt:lpstr>
      <vt:lpstr>Модуль  коррекции знаний</vt:lpstr>
      <vt:lpstr>Модуль  контроля </vt:lpstr>
      <vt:lpstr>Слайд 9</vt:lpstr>
      <vt:lpstr>Слайд 10</vt:lpstr>
      <vt:lpstr>Слайд 11</vt:lpstr>
      <vt:lpstr>Процесс организации обучения школьников с использованием ИТ позволяет 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Профильное обучение и современные образовательные технологии</dc:title>
  <dc:creator>Valued Acer Customer</dc:creator>
  <cp:lastModifiedBy>Valued Acer Customer</cp:lastModifiedBy>
  <cp:revision>32</cp:revision>
  <dcterms:created xsi:type="dcterms:W3CDTF">2008-09-25T18:30:42Z</dcterms:created>
  <dcterms:modified xsi:type="dcterms:W3CDTF">2009-02-27T22:02:14Z</dcterms:modified>
</cp:coreProperties>
</file>