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2560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«ТВОРЧЕСТВО МОИХ УЧЕНИКОВ…»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учитель начальных классов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МБОУ СОШ №5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Димкова</a:t>
            </a:r>
            <a:r>
              <a:rPr lang="ru-RU" sz="1800" b="1" i="1" dirty="0" smtClean="0">
                <a:solidFill>
                  <a:srgbClr val="002060"/>
                </a:solidFill>
              </a:rPr>
              <a:t> Н.А.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71744"/>
            <a:ext cx="6715172" cy="355441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Откуда ты приходишь, красота?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 для чего её обожествляют люди?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Сосуд она, в котором пустота,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Или огонь сияющий в посуде?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3000" b="1" i="1" dirty="0" smtClean="0">
                <a:solidFill>
                  <a:srgbClr val="002060"/>
                </a:solidFill>
              </a:rPr>
              <a:t>Н. Заболоцкий</a:t>
            </a:r>
            <a:endParaRPr lang="ru-RU" sz="3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5016"/>
            <a:ext cx="8286808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500858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4" descr="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29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428605"/>
            <a:ext cx="3429024" cy="11430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Фирсова Лиза 3 класс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«Домик из детства»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2857520" cy="107157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«Сюрприз для мамочки» </a:t>
            </a:r>
          </a:p>
          <a:p>
            <a:r>
              <a:rPr lang="ru-RU" sz="2200" b="1" i="1" dirty="0" smtClean="0">
                <a:solidFill>
                  <a:srgbClr val="7030A0"/>
                </a:solidFill>
              </a:rPr>
              <a:t>4 класс</a:t>
            </a:r>
          </a:p>
          <a:p>
            <a:endParaRPr lang="ru-RU" dirty="0"/>
          </a:p>
        </p:txBody>
      </p:sp>
      <p:pic>
        <p:nvPicPr>
          <p:cNvPr id="1026" name="Picture 2" descr="C:\Users\АЛЕКСЕЙ И НАТАЛЬЯ\Desktop\Новая папка\P102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2357454" cy="2802568"/>
          </a:xfrm>
          <a:prstGeom prst="rect">
            <a:avLst/>
          </a:prstGeom>
          <a:noFill/>
        </p:spPr>
      </p:pic>
      <p:pic>
        <p:nvPicPr>
          <p:cNvPr id="1027" name="Picture 3" descr="D:\школа №5\спорт фото\P101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2786082" cy="317483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5016"/>
            <a:ext cx="8286808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4857784" cy="1143000"/>
          </a:xfr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Фирсова Лиза  3 класс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«Рождественская сказка»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АЛЕКСЕЙ И НАТАЛЬЯ\Desktop\фировы\фото оля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51" r="14486"/>
          <a:stretch>
            <a:fillRect/>
          </a:stretch>
        </p:blipFill>
        <p:spPr bwMode="auto">
          <a:xfrm>
            <a:off x="642910" y="2214554"/>
            <a:ext cx="2571768" cy="2719167"/>
          </a:xfrm>
          <a:prstGeom prst="rect">
            <a:avLst/>
          </a:prstGeom>
          <a:noFill/>
        </p:spPr>
      </p:pic>
      <p:pic>
        <p:nvPicPr>
          <p:cNvPr id="5" name="Picture 2" descr="C:\Users\АЛЕКСЕЙ И НАТАЛЬЯ\Desktop\фировы\фото оля39.jpg"/>
          <p:cNvPicPr>
            <a:picLocks noChangeAspect="1" noChangeArrowheads="1"/>
          </p:cNvPicPr>
          <p:nvPr/>
        </p:nvPicPr>
        <p:blipFill>
          <a:blip r:embed="rId3"/>
          <a:srcRect t="17742" r="24000" b="8065"/>
          <a:stretch>
            <a:fillRect/>
          </a:stretch>
        </p:blipFill>
        <p:spPr bwMode="auto">
          <a:xfrm>
            <a:off x="5025476" y="1714488"/>
            <a:ext cx="2546920" cy="285752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357826"/>
            <a:ext cx="82868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072098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Фирсова Лиза 3-4 класс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«Подарки к 8 Марта!»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ЛЕКСЕЙ И НАТАЛЬЯ\Desktop\фировы\фото оля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214554"/>
            <a:ext cx="2000263" cy="2796289"/>
          </a:xfrm>
          <a:prstGeom prst="rect">
            <a:avLst/>
          </a:prstGeom>
          <a:noFill/>
        </p:spPr>
      </p:pic>
      <p:pic>
        <p:nvPicPr>
          <p:cNvPr id="6" name="Picture 2" descr="C:\Users\АЛЕКСЕЙ И НАТАЛЬЯ\Desktop\фировы\фото оля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1857388" cy="2643205"/>
          </a:xfrm>
          <a:prstGeom prst="rect">
            <a:avLst/>
          </a:prstGeom>
          <a:noFill/>
        </p:spPr>
      </p:pic>
      <p:pic>
        <p:nvPicPr>
          <p:cNvPr id="7" name="Picture 3" descr="C:\Users\АЛЕКСЕЙ И НАТАЛЬЯ\Desktop\фировы\фото оля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643050"/>
            <a:ext cx="2209083" cy="250033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643174" y="4500571"/>
            <a:ext cx="3786214" cy="11430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«То ремесло, что ты постиг,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ценней богатства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всех владык».</a:t>
            </a:r>
            <a:endParaRPr lang="ru-RU" b="1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5016"/>
            <a:ext cx="8286808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00066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Фирсова Лиза   4 класс</a:t>
            </a: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«Волшебная бисеринка»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АЛЕКСЕЙ И НАТАЛЬЯ\Desktop\фировы\фото оля 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405054"/>
            <a:ext cx="1928826" cy="2571769"/>
          </a:xfrm>
          <a:prstGeom prst="rect">
            <a:avLst/>
          </a:prstGeom>
          <a:noFill/>
        </p:spPr>
      </p:pic>
      <p:pic>
        <p:nvPicPr>
          <p:cNvPr id="5" name="Picture 4" descr="C:\Users\АЛЕКСЕЙ И НАТАЛЬЯ\Desktop\фировы\фото оля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380" y="1785926"/>
            <a:ext cx="2220701" cy="228601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5016"/>
            <a:ext cx="8286808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500594" cy="10112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Фирсова Лиза  3 класс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«Пасха в нашей семье»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ЛЕКСЕЙ И НАТАЛЬЯ\Desktop\фировы\фото оля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643050"/>
            <a:ext cx="1928826" cy="2579085"/>
          </a:xfrm>
          <a:prstGeom prst="rect">
            <a:avLst/>
          </a:prstGeom>
          <a:noFill/>
        </p:spPr>
      </p:pic>
      <p:pic>
        <p:nvPicPr>
          <p:cNvPr id="6" name="Picture 2" descr="C:\Users\АЛЕКСЕЙ И НАТАЛЬЯ\Desktop\фировы\фото оля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00174"/>
            <a:ext cx="2318163" cy="235745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71802" y="4357694"/>
            <a:ext cx="2643206" cy="16430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Пасха –день Светлого Христова Воскресенья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857892"/>
            <a:ext cx="8286808" cy="8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Фирсова Лиза  4 класс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«К 75-летию Краснодарского края»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АЛЕКСЕЙ И НАТАЛЬЯ\Desktop\фировы\фото оля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72410"/>
            <a:ext cx="2286016" cy="321277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6314" y="2143115"/>
            <a:ext cx="3857652" cy="24288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«Край наш тополиный»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Даль степей сквозная,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    Гор размах орлиный-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          Сторона родная,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Край наш тополиный!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2400" i="1" dirty="0" err="1" smtClean="0">
                <a:solidFill>
                  <a:srgbClr val="002060"/>
                </a:solidFill>
              </a:rPr>
              <a:t>В.Подкопаев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556"/>
          <a:stretch>
            <a:fillRect/>
          </a:stretch>
        </p:blipFill>
        <p:spPr bwMode="auto">
          <a:xfrm>
            <a:off x="7572396" y="500042"/>
            <a:ext cx="1388409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5016"/>
            <a:ext cx="8286808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Кравец Игорь – призёр районного уровня конкурса </a:t>
            </a:r>
            <a:r>
              <a:rPr lang="ru-RU" sz="3200" b="1" i="1" dirty="0" smtClean="0">
                <a:solidFill>
                  <a:srgbClr val="C00000"/>
                </a:solidFill>
              </a:rPr>
              <a:t>«Полиция спешит на помощь»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ЛЕКСЕЙ И НАТАЛЬЯ\Desktop\Новая папка\P102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66311"/>
            <a:ext cx="1785950" cy="2466044"/>
          </a:xfrm>
          <a:prstGeom prst="rect">
            <a:avLst/>
          </a:prstGeom>
          <a:noFill/>
        </p:spPr>
      </p:pic>
      <p:pic>
        <p:nvPicPr>
          <p:cNvPr id="2051" name="Picture 3" descr="D:\школа №5\спорт фото\P1010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672" y="1500174"/>
            <a:ext cx="2650535" cy="214314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5016"/>
            <a:ext cx="8286808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ЕЙ И НАТАЛЬЯ\Desktop\P103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7429528"/>
            <a:ext cx="13968769" cy="9404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Участие в конкурсе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«Пасха в кубанской семье» 2013 г.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ЛЕКСЕЙ И НАТАЛЬЯ\Desktop\P10302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2571768" cy="292895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397000"/>
          <a:ext cx="27860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Икоева</a:t>
                      </a:r>
                      <a:r>
                        <a:rPr lang="ru-RU" dirty="0" smtClean="0"/>
                        <a:t> Полина </a:t>
                      </a:r>
                    </a:p>
                    <a:p>
                      <a:r>
                        <a:rPr lang="ru-RU" dirty="0" smtClean="0"/>
                        <a:t>«Пасха в казачьей семье» (солёное</a:t>
                      </a:r>
                      <a:r>
                        <a:rPr lang="ru-RU" baseline="0" dirty="0" smtClean="0"/>
                        <a:t> тесто)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1" name="Picture 7" descr="C:\Users\АЛЕКСЕЙ И НАТАЛЬЯ\Desktop\P1030262.JPG"/>
          <p:cNvPicPr>
            <a:picLocks noChangeAspect="1" noChangeArrowheads="1"/>
          </p:cNvPicPr>
          <p:nvPr/>
        </p:nvPicPr>
        <p:blipFill>
          <a:blip r:embed="rId4" cstate="print"/>
          <a:srcRect l="23026" t="9211" r="14803" b="5263"/>
          <a:stretch>
            <a:fillRect/>
          </a:stretch>
        </p:blipFill>
        <p:spPr bwMode="auto">
          <a:xfrm>
            <a:off x="6000760" y="3429000"/>
            <a:ext cx="2428892" cy="2689697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929322" y="2454594"/>
          <a:ext cx="24288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</a:tblGrid>
              <a:tr h="857256">
                <a:tc>
                  <a:txBody>
                    <a:bodyPr/>
                    <a:lstStyle/>
                    <a:p>
                      <a:r>
                        <a:rPr lang="ru-RU" dirty="0" smtClean="0"/>
                        <a:t>Ельчанинов Сергей</a:t>
                      </a:r>
                      <a:r>
                        <a:rPr lang="ru-RU" baseline="0" dirty="0" smtClean="0"/>
                        <a:t> «Пасхальное яичко» </a:t>
                      </a:r>
                    </a:p>
                    <a:p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квиллинг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6"/>
            <a:ext cx="5572164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147</TotalTime>
  <Words>128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Microsoft Office PowerPoint</vt:lpstr>
      <vt:lpstr>«ТВОРЧЕСТВО МОИХ УЧЕНИКОВ…» учитель начальных классов  МБОУ СОШ №5 Димкова Н.А.</vt:lpstr>
      <vt:lpstr>Фирсова Лиза 3 класс «Домик из детства»</vt:lpstr>
      <vt:lpstr>Фирсова Лиза  3 класс «Рождественская сказка»</vt:lpstr>
      <vt:lpstr>Фирсова Лиза 3-4 класс  «Подарки к 8 Марта!»</vt:lpstr>
      <vt:lpstr> Фирсова Лиза   4 класс «Волшебная бисеринка»</vt:lpstr>
      <vt:lpstr>Фирсова Лиза  3 класс «Пасха в нашей семье»</vt:lpstr>
      <vt:lpstr>Фирсова Лиза  4 класс  «К 75-летию Краснодарского края»</vt:lpstr>
      <vt:lpstr>Кравец Игорь – призёр районного уровня конкурса «Полиция спешит на помощь»</vt:lpstr>
      <vt:lpstr>Участие в конкурсе  «Пасха в кубанской семье» 2013 г.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И НАТАЛЬЯ</dc:creator>
  <cp:lastModifiedBy>User</cp:lastModifiedBy>
  <cp:revision>23</cp:revision>
  <dcterms:created xsi:type="dcterms:W3CDTF">2013-03-14T08:11:53Z</dcterms:created>
  <dcterms:modified xsi:type="dcterms:W3CDTF">2013-04-11T11:46:06Z</dcterms:modified>
</cp:coreProperties>
</file>