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274638"/>
            <a:ext cx="3600400" cy="589066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u="sng" dirty="0" smtClean="0">
                <a:solidFill>
                  <a:srgbClr val="00B050"/>
                </a:solidFill>
              </a:rPr>
              <a:t>ЛЕСНОЙ КРОССВОРД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FF0000"/>
                </a:solidFill>
              </a:rPr>
              <a:t>1. Множество деревьев, растущих на большом пространстве.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2. Небольшой лес.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3. Лесной сторож.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4. дорожка, идущая по лесу (слово, обозначающее признак предмета).</a:t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/>
            </a:r>
            <a:br>
              <a:rPr lang="ru-RU" sz="2000" dirty="0" smtClean="0">
                <a:solidFill>
                  <a:srgbClr val="FF0000"/>
                </a:solidFill>
              </a:rPr>
            </a:br>
            <a:r>
              <a:rPr lang="ru-RU" sz="2000" dirty="0" smtClean="0">
                <a:solidFill>
                  <a:srgbClr val="FF0000"/>
                </a:solidFill>
              </a:rPr>
              <a:t>5. Ласкательное значение слова «лес».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Формоза\Desktop\Урок русс. 21.03.11\Кроссворд - копия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4680520" cy="574363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1844825"/>
            <a:ext cx="151216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   </a:t>
            </a:r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</a:t>
            </a:r>
            <a:endParaRPr lang="ru-RU" sz="3200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2276873"/>
            <a:ext cx="244827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</a:t>
            </a:r>
            <a:r>
              <a:rPr lang="ru-RU" sz="3200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О К</a:t>
            </a:r>
            <a:endParaRPr lang="ru-RU" sz="3200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2780928"/>
            <a:ext cx="316835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</a:t>
            </a:r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Н ИК</a:t>
            </a:r>
            <a:endParaRPr lang="ru-RU" sz="3200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6875" y="3212976"/>
            <a:ext cx="26324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</a:t>
            </a:r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Н А Я</a:t>
            </a:r>
            <a:endParaRPr lang="ru-RU" sz="3200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14119" y="3717032"/>
            <a:ext cx="317907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 </a:t>
            </a:r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r>
              <a:rPr lang="ru-RU" sz="3200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О Ч Е К</a:t>
            </a:r>
            <a:endParaRPr lang="ru-RU" sz="3200" cap="none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47664" y="1772816"/>
            <a:ext cx="502061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</a:p>
          <a:p>
            <a:pPr algn="ctr"/>
            <a:r>
              <a:rPr lang="ru-RU" sz="32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</a:p>
          <a:p>
            <a:pPr algn="ctr"/>
            <a:r>
              <a:rPr lang="ru-RU" sz="32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0</TotalTime>
  <Words>26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Эркер</vt:lpstr>
      <vt:lpstr>  ЛЕСНОЙ КРОССВОРД  1. Множество деревьев, растущих на большом пространстве.  2. Небольшой лес.  3. Лесной сторож.  4. дорожка, идущая по лесу (слово, обозначающее признак предмета).  5. Ласкательное значение слова «лес».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ЛЕСНОЙ КРОССВОРД  1. Множество деревьев, растущих на большом пространстве.  2. Небольшой лес.  3. Лесной сторож.  4. дорожка, идущая по лесу (слово, обозначающее признак предмета).  5. Ласкательное значение слова «лес».</dc:title>
  <dc:creator>Формоза</dc:creator>
  <cp:lastModifiedBy>Формоза</cp:lastModifiedBy>
  <cp:revision>1</cp:revision>
  <dcterms:created xsi:type="dcterms:W3CDTF">2011-03-20T12:15:44Z</dcterms:created>
  <dcterms:modified xsi:type="dcterms:W3CDTF">2011-03-20T12:24:20Z</dcterms:modified>
</cp:coreProperties>
</file>